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87" r:id="rId3"/>
    <p:sldId id="410" r:id="rId4"/>
    <p:sldId id="408" r:id="rId5"/>
    <p:sldId id="411" r:id="rId6"/>
    <p:sldId id="393" r:id="rId7"/>
    <p:sldId id="422" r:id="rId8"/>
    <p:sldId id="401" r:id="rId9"/>
    <p:sldId id="391" r:id="rId10"/>
    <p:sldId id="409" r:id="rId11"/>
    <p:sldId id="390" r:id="rId12"/>
    <p:sldId id="419" r:id="rId13"/>
    <p:sldId id="420" r:id="rId14"/>
    <p:sldId id="413" r:id="rId15"/>
    <p:sldId id="389" r:id="rId16"/>
    <p:sldId id="421" r:id="rId17"/>
    <p:sldId id="396" r:id="rId18"/>
    <p:sldId id="397" r:id="rId19"/>
    <p:sldId id="380" r:id="rId20"/>
    <p:sldId id="400" r:id="rId21"/>
    <p:sldId id="404" r:id="rId22"/>
    <p:sldId id="405" r:id="rId23"/>
    <p:sldId id="406" r:id="rId24"/>
    <p:sldId id="416" r:id="rId25"/>
    <p:sldId id="414" r:id="rId26"/>
    <p:sldId id="402" r:id="rId27"/>
    <p:sldId id="386" r:id="rId28"/>
    <p:sldId id="398" r:id="rId29"/>
    <p:sldId id="399" r:id="rId30"/>
  </p:sldIdLst>
  <p:sldSz cx="12192000" cy="6858000"/>
  <p:notesSz cx="6888163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91CF9B"/>
    <a:srgbClr val="26582E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CC52E-F489-473F-B7E7-17AD70DBB7D5}" v="3" dt="2023-04-20T07:47:16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2727" autoAdjust="0"/>
  </p:normalViewPr>
  <p:slideViewPr>
    <p:cSldViewPr snapToGrid="0">
      <p:cViewPr varScale="1">
        <p:scale>
          <a:sx n="89" d="100"/>
          <a:sy n="89" d="100"/>
        </p:scale>
        <p:origin x="235" y="235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jn Bos" userId="ffb3ea0a15c640d1" providerId="Windows Live" clId="Web-{16B56824-6F2D-450A-B06B-3B35A32F4C7E}"/>
    <pc:docChg chg="modSld">
      <pc:chgData name="Martijn Bos" userId="ffb3ea0a15c640d1" providerId="Windows Live" clId="Web-{16B56824-6F2D-450A-B06B-3B35A32F4C7E}" dt="2022-03-24T08:36:23.410" v="11" actId="20577"/>
      <pc:docMkLst>
        <pc:docMk/>
      </pc:docMkLst>
      <pc:sldChg chg="modSp">
        <pc:chgData name="Martijn Bos" userId="ffb3ea0a15c640d1" providerId="Windows Live" clId="Web-{16B56824-6F2D-450A-B06B-3B35A32F4C7E}" dt="2022-03-24T08:36:23.410" v="11" actId="20577"/>
        <pc:sldMkLst>
          <pc:docMk/>
          <pc:sldMk cId="3916139736" sldId="371"/>
        </pc:sldMkLst>
        <pc:spChg chg="mod">
          <ac:chgData name="Martijn Bos" userId="ffb3ea0a15c640d1" providerId="Windows Live" clId="Web-{16B56824-6F2D-450A-B06B-3B35A32F4C7E}" dt="2022-03-24T08:36:23.410" v="11" actId="20577"/>
          <ac:spMkLst>
            <pc:docMk/>
            <pc:sldMk cId="3916139736" sldId="371"/>
            <ac:spMk id="6" creationId="{00000000-0000-0000-0000-000000000000}"/>
          </ac:spMkLst>
        </pc:spChg>
      </pc:sldChg>
    </pc:docChg>
  </pc:docChgLst>
  <pc:docChgLst>
    <pc:chgData name="Willem van Kleef" userId="b11b642eb16db09d" providerId="LiveId" clId="{9D6CC52E-F489-473F-B7E7-17AD70DBB7D5}"/>
    <pc:docChg chg="undo custSel modSld">
      <pc:chgData name="Willem van Kleef" userId="b11b642eb16db09d" providerId="LiveId" clId="{9D6CC52E-F489-473F-B7E7-17AD70DBB7D5}" dt="2023-04-20T14:48:14.059" v="604" actId="207"/>
      <pc:docMkLst>
        <pc:docMk/>
      </pc:docMkLst>
      <pc:sldChg chg="modSp mod modAnim">
        <pc:chgData name="Willem van Kleef" userId="b11b642eb16db09d" providerId="LiveId" clId="{9D6CC52E-F489-473F-B7E7-17AD70DBB7D5}" dt="2023-04-20T08:59:49.651" v="452"/>
        <pc:sldMkLst>
          <pc:docMk/>
          <pc:sldMk cId="1888118744" sldId="389"/>
        </pc:sldMkLst>
        <pc:spChg chg="mod">
          <ac:chgData name="Willem van Kleef" userId="b11b642eb16db09d" providerId="LiveId" clId="{9D6CC52E-F489-473F-B7E7-17AD70DBB7D5}" dt="2023-04-20T08:58:39.341" v="450" actId="115"/>
          <ac:spMkLst>
            <pc:docMk/>
            <pc:sldMk cId="1888118744" sldId="389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9D6CC52E-F489-473F-B7E7-17AD70DBB7D5}" dt="2023-04-20T08:52:26.523" v="379" actId="20577"/>
        <pc:sldMkLst>
          <pc:docMk/>
          <pc:sldMk cId="2867497762" sldId="390"/>
        </pc:sldMkLst>
        <pc:graphicFrameChg chg="mod modGraphic">
          <ac:chgData name="Willem van Kleef" userId="b11b642eb16db09d" providerId="LiveId" clId="{9D6CC52E-F489-473F-B7E7-17AD70DBB7D5}" dt="2023-04-20T08:52:26.523" v="379" actId="20577"/>
          <ac:graphicFrameMkLst>
            <pc:docMk/>
            <pc:sldMk cId="2867497762" sldId="390"/>
            <ac:graphicFrameMk id="10" creationId="{895E280C-0062-A024-387E-79F51163F679}"/>
          </ac:graphicFrameMkLst>
        </pc:graphicFrameChg>
      </pc:sldChg>
      <pc:sldChg chg="addSp delSp modSp mod">
        <pc:chgData name="Willem van Kleef" userId="b11b642eb16db09d" providerId="LiveId" clId="{9D6CC52E-F489-473F-B7E7-17AD70DBB7D5}" dt="2023-04-20T09:48:10.553" v="551" actId="20577"/>
        <pc:sldMkLst>
          <pc:docMk/>
          <pc:sldMk cId="836476923" sldId="391"/>
        </pc:sldMkLst>
        <pc:spChg chg="add del mod">
          <ac:chgData name="Willem van Kleef" userId="b11b642eb16db09d" providerId="LiveId" clId="{9D6CC52E-F489-473F-B7E7-17AD70DBB7D5}" dt="2023-04-20T08:37:53.895" v="296" actId="21"/>
          <ac:spMkLst>
            <pc:docMk/>
            <pc:sldMk cId="836476923" sldId="391"/>
            <ac:spMk id="3" creationId="{73DCD000-B045-6607-DBF0-6842C18BF699}"/>
          </ac:spMkLst>
        </pc:spChg>
        <pc:graphicFrameChg chg="modGraphic">
          <ac:chgData name="Willem van Kleef" userId="b11b642eb16db09d" providerId="LiveId" clId="{9D6CC52E-F489-473F-B7E7-17AD70DBB7D5}" dt="2023-04-20T09:48:10.553" v="551" actId="20577"/>
          <ac:graphicFrameMkLst>
            <pc:docMk/>
            <pc:sldMk cId="836476923" sldId="391"/>
            <ac:graphicFrameMk id="52" creationId="{F1F57B5E-6BEE-077A-CB27-0CC3370C9E6D}"/>
          </ac:graphicFrameMkLst>
        </pc:graphicFrameChg>
      </pc:sldChg>
      <pc:sldChg chg="modSp mod">
        <pc:chgData name="Willem van Kleef" userId="b11b642eb16db09d" providerId="LiveId" clId="{9D6CC52E-F489-473F-B7E7-17AD70DBB7D5}" dt="2023-04-20T09:56:34.746" v="600" actId="6549"/>
        <pc:sldMkLst>
          <pc:docMk/>
          <pc:sldMk cId="2894564838" sldId="393"/>
        </pc:sldMkLst>
        <pc:spChg chg="mod">
          <ac:chgData name="Willem van Kleef" userId="b11b642eb16db09d" providerId="LiveId" clId="{9D6CC52E-F489-473F-B7E7-17AD70DBB7D5}" dt="2023-04-20T09:56:34.746" v="600" actId="6549"/>
          <ac:spMkLst>
            <pc:docMk/>
            <pc:sldMk cId="2894564838" sldId="393"/>
            <ac:spMk id="2" creationId="{00000000-0000-0000-0000-000000000000}"/>
          </ac:spMkLst>
        </pc:spChg>
        <pc:spChg chg="mod">
          <ac:chgData name="Willem van Kleef" userId="b11b642eb16db09d" providerId="LiveId" clId="{9D6CC52E-F489-473F-B7E7-17AD70DBB7D5}" dt="2023-04-20T07:48:47.095" v="25" actId="6549"/>
          <ac:spMkLst>
            <pc:docMk/>
            <pc:sldMk cId="2894564838" sldId="393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9D6CC52E-F489-473F-B7E7-17AD70DBB7D5}" dt="2023-04-20T08:43:52.467" v="315" actId="20577"/>
        <pc:sldMkLst>
          <pc:docMk/>
          <pc:sldMk cId="1325790457" sldId="396"/>
        </pc:sldMkLst>
        <pc:spChg chg="mod">
          <ac:chgData name="Willem van Kleef" userId="b11b642eb16db09d" providerId="LiveId" clId="{9D6CC52E-F489-473F-B7E7-17AD70DBB7D5}" dt="2023-04-20T08:43:52.467" v="315" actId="20577"/>
          <ac:spMkLst>
            <pc:docMk/>
            <pc:sldMk cId="1325790457" sldId="396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9D6CC52E-F489-473F-B7E7-17AD70DBB7D5}" dt="2023-04-20T09:50:33.472" v="566" actId="20577"/>
        <pc:sldMkLst>
          <pc:docMk/>
          <pc:sldMk cId="1773302478" sldId="400"/>
        </pc:sldMkLst>
        <pc:spChg chg="mod">
          <ac:chgData name="Willem van Kleef" userId="b11b642eb16db09d" providerId="LiveId" clId="{9D6CC52E-F489-473F-B7E7-17AD70DBB7D5}" dt="2023-04-20T09:50:33.472" v="566" actId="20577"/>
          <ac:spMkLst>
            <pc:docMk/>
            <pc:sldMk cId="1773302478" sldId="400"/>
            <ac:spMk id="3" creationId="{00000000-0000-0000-0000-000000000000}"/>
          </ac:spMkLst>
        </pc:spChg>
      </pc:sldChg>
      <pc:sldChg chg="modSp mod">
        <pc:chgData name="Willem van Kleef" userId="b11b642eb16db09d" providerId="LiveId" clId="{9D6CC52E-F489-473F-B7E7-17AD70DBB7D5}" dt="2023-04-20T08:22:21.449" v="166" actId="20577"/>
        <pc:sldMkLst>
          <pc:docMk/>
          <pc:sldMk cId="700733121" sldId="401"/>
        </pc:sldMkLst>
        <pc:spChg chg="mod">
          <ac:chgData name="Willem van Kleef" userId="b11b642eb16db09d" providerId="LiveId" clId="{9D6CC52E-F489-473F-B7E7-17AD70DBB7D5}" dt="2023-04-20T08:22:21.449" v="166" actId="20577"/>
          <ac:spMkLst>
            <pc:docMk/>
            <pc:sldMk cId="700733121" sldId="401"/>
            <ac:spMk id="6" creationId="{00000000-0000-0000-0000-000000000000}"/>
          </ac:spMkLst>
        </pc:spChg>
      </pc:sldChg>
      <pc:sldChg chg="modSp">
        <pc:chgData name="Willem van Kleef" userId="b11b642eb16db09d" providerId="LiveId" clId="{9D6CC52E-F489-473F-B7E7-17AD70DBB7D5}" dt="2023-04-20T07:47:16.541" v="13" actId="20577"/>
        <pc:sldMkLst>
          <pc:docMk/>
          <pc:sldMk cId="399929568" sldId="408"/>
        </pc:sldMkLst>
        <pc:graphicFrameChg chg="mod">
          <ac:chgData name="Willem van Kleef" userId="b11b642eb16db09d" providerId="LiveId" clId="{9D6CC52E-F489-473F-B7E7-17AD70DBB7D5}" dt="2023-04-20T07:47:16.541" v="13" actId="20577"/>
          <ac:graphicFrameMkLst>
            <pc:docMk/>
            <pc:sldMk cId="399929568" sldId="408"/>
            <ac:graphicFrameMk id="3" creationId="{C5F81827-5342-46AC-79B6-B77C5CEEA765}"/>
          </ac:graphicFrameMkLst>
        </pc:graphicFrameChg>
      </pc:sldChg>
      <pc:sldChg chg="modSp mod">
        <pc:chgData name="Willem van Kleef" userId="b11b642eb16db09d" providerId="LiveId" clId="{9D6CC52E-F489-473F-B7E7-17AD70DBB7D5}" dt="2023-04-20T09:18:19.216" v="529" actId="207"/>
        <pc:sldMkLst>
          <pc:docMk/>
          <pc:sldMk cId="2188083305" sldId="409"/>
        </pc:sldMkLst>
        <pc:graphicFrameChg chg="mod modGraphic">
          <ac:chgData name="Willem van Kleef" userId="b11b642eb16db09d" providerId="LiveId" clId="{9D6CC52E-F489-473F-B7E7-17AD70DBB7D5}" dt="2023-04-20T09:18:19.216" v="529" actId="207"/>
          <ac:graphicFrameMkLst>
            <pc:docMk/>
            <pc:sldMk cId="2188083305" sldId="409"/>
            <ac:graphicFrameMk id="5" creationId="{49F53917-B6F4-B815-0056-3782E9DEF0E5}"/>
          </ac:graphicFrameMkLst>
        </pc:graphicFrameChg>
      </pc:sldChg>
      <pc:sldChg chg="modSp mod">
        <pc:chgData name="Willem van Kleef" userId="b11b642eb16db09d" providerId="LiveId" clId="{9D6CC52E-F489-473F-B7E7-17AD70DBB7D5}" dt="2023-04-20T07:41:16.208" v="10" actId="21"/>
        <pc:sldMkLst>
          <pc:docMk/>
          <pc:sldMk cId="2282269713" sldId="410"/>
        </pc:sldMkLst>
        <pc:spChg chg="mod">
          <ac:chgData name="Willem van Kleef" userId="b11b642eb16db09d" providerId="LiveId" clId="{9D6CC52E-F489-473F-B7E7-17AD70DBB7D5}" dt="2023-04-20T07:41:16.208" v="10" actId="21"/>
          <ac:spMkLst>
            <pc:docMk/>
            <pc:sldMk cId="2282269713" sldId="410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9D6CC52E-F489-473F-B7E7-17AD70DBB7D5}" dt="2023-04-20T09:56:28.814" v="599" actId="6549"/>
        <pc:sldMkLst>
          <pc:docMk/>
          <pc:sldMk cId="3422176751" sldId="411"/>
        </pc:sldMkLst>
        <pc:spChg chg="mod">
          <ac:chgData name="Willem van Kleef" userId="b11b642eb16db09d" providerId="LiveId" clId="{9D6CC52E-F489-473F-B7E7-17AD70DBB7D5}" dt="2023-04-20T09:56:28.814" v="599" actId="6549"/>
          <ac:spMkLst>
            <pc:docMk/>
            <pc:sldMk cId="3422176751" sldId="411"/>
            <ac:spMk id="2" creationId="{00000000-0000-0000-0000-000000000000}"/>
          </ac:spMkLst>
        </pc:spChg>
      </pc:sldChg>
      <pc:sldChg chg="modSp">
        <pc:chgData name="Willem van Kleef" userId="b11b642eb16db09d" providerId="LiveId" clId="{9D6CC52E-F489-473F-B7E7-17AD70DBB7D5}" dt="2023-04-20T09:51:43.577" v="578" actId="20577"/>
        <pc:sldMkLst>
          <pc:docMk/>
          <pc:sldMk cId="1808381756" sldId="414"/>
        </pc:sldMkLst>
        <pc:spChg chg="mod">
          <ac:chgData name="Willem van Kleef" userId="b11b642eb16db09d" providerId="LiveId" clId="{9D6CC52E-F489-473F-B7E7-17AD70DBB7D5}" dt="2023-04-20T09:51:43.577" v="578" actId="20577"/>
          <ac:spMkLst>
            <pc:docMk/>
            <pc:sldMk cId="1808381756" sldId="414"/>
            <ac:spMk id="4" creationId="{00000000-0000-0000-0000-000000000000}"/>
          </ac:spMkLst>
        </pc:spChg>
      </pc:sldChg>
      <pc:sldChg chg="modSp mod">
        <pc:chgData name="Willem van Kleef" userId="b11b642eb16db09d" providerId="LiveId" clId="{9D6CC52E-F489-473F-B7E7-17AD70DBB7D5}" dt="2023-04-20T08:57:46.801" v="445" actId="20577"/>
        <pc:sldMkLst>
          <pc:docMk/>
          <pc:sldMk cId="1141484893" sldId="419"/>
        </pc:sldMkLst>
        <pc:spChg chg="mod">
          <ac:chgData name="Willem van Kleef" userId="b11b642eb16db09d" providerId="LiveId" clId="{9D6CC52E-F489-473F-B7E7-17AD70DBB7D5}" dt="2023-04-20T08:57:41.252" v="436" actId="20577"/>
          <ac:spMkLst>
            <pc:docMk/>
            <pc:sldMk cId="1141484893" sldId="419"/>
            <ac:spMk id="2" creationId="{00000000-0000-0000-0000-000000000000}"/>
          </ac:spMkLst>
        </pc:spChg>
        <pc:spChg chg="mod">
          <ac:chgData name="Willem van Kleef" userId="b11b642eb16db09d" providerId="LiveId" clId="{9D6CC52E-F489-473F-B7E7-17AD70DBB7D5}" dt="2023-04-20T08:57:46.801" v="445" actId="20577"/>
          <ac:spMkLst>
            <pc:docMk/>
            <pc:sldMk cId="1141484893" sldId="419"/>
            <ac:spMk id="9" creationId="{87A29A06-0BC3-2CDB-BA67-67A4FFFE7110}"/>
          </ac:spMkLst>
        </pc:spChg>
      </pc:sldChg>
      <pc:sldChg chg="modSp mod">
        <pc:chgData name="Willem van Kleef" userId="b11b642eb16db09d" providerId="LiveId" clId="{9D6CC52E-F489-473F-B7E7-17AD70DBB7D5}" dt="2023-04-20T14:48:14.059" v="604" actId="207"/>
        <pc:sldMkLst>
          <pc:docMk/>
          <pc:sldMk cId="736418690" sldId="420"/>
        </pc:sldMkLst>
        <pc:spChg chg="mod">
          <ac:chgData name="Willem van Kleef" userId="b11b642eb16db09d" providerId="LiveId" clId="{9D6CC52E-F489-473F-B7E7-17AD70DBB7D5}" dt="2023-04-20T08:19:21.576" v="59" actId="20577"/>
          <ac:spMkLst>
            <pc:docMk/>
            <pc:sldMk cId="736418690" sldId="420"/>
            <ac:spMk id="2" creationId="{00000000-0000-0000-0000-000000000000}"/>
          </ac:spMkLst>
        </pc:spChg>
        <pc:graphicFrameChg chg="mod modGraphic">
          <ac:chgData name="Willem van Kleef" userId="b11b642eb16db09d" providerId="LiveId" clId="{9D6CC52E-F489-473F-B7E7-17AD70DBB7D5}" dt="2023-04-20T14:48:14.059" v="604" actId="207"/>
          <ac:graphicFrameMkLst>
            <pc:docMk/>
            <pc:sldMk cId="736418690" sldId="420"/>
            <ac:graphicFrameMk id="17" creationId="{B6D08354-0378-6352-17B4-234084626BA5}"/>
          </ac:graphicFrameMkLst>
        </pc:graphicFrameChg>
      </pc:sldChg>
      <pc:sldChg chg="modSp">
        <pc:chgData name="Willem van Kleef" userId="b11b642eb16db09d" providerId="LiveId" clId="{9D6CC52E-F489-473F-B7E7-17AD70DBB7D5}" dt="2023-04-20T08:44:02.779" v="323" actId="20577"/>
        <pc:sldMkLst>
          <pc:docMk/>
          <pc:sldMk cId="933569318" sldId="421"/>
        </pc:sldMkLst>
        <pc:spChg chg="mod">
          <ac:chgData name="Willem van Kleef" userId="b11b642eb16db09d" providerId="LiveId" clId="{9D6CC52E-F489-473F-B7E7-17AD70DBB7D5}" dt="2023-04-20T08:44:02.779" v="323" actId="20577"/>
          <ac:spMkLst>
            <pc:docMk/>
            <pc:sldMk cId="933569318" sldId="421"/>
            <ac:spMk id="6" creationId="{00000000-0000-0000-0000-000000000000}"/>
          </ac:spMkLst>
        </pc:spChg>
      </pc:sldChg>
      <pc:sldChg chg="modSp">
        <pc:chgData name="Willem van Kleef" userId="b11b642eb16db09d" providerId="LiveId" clId="{9D6CC52E-F489-473F-B7E7-17AD70DBB7D5}" dt="2023-04-20T08:00:52.771" v="37" actId="20577"/>
        <pc:sldMkLst>
          <pc:docMk/>
          <pc:sldMk cId="3828714628" sldId="422"/>
        </pc:sldMkLst>
        <pc:spChg chg="mod">
          <ac:chgData name="Willem van Kleef" userId="b11b642eb16db09d" providerId="LiveId" clId="{9D6CC52E-F489-473F-B7E7-17AD70DBB7D5}" dt="2023-04-20T08:00:52.771" v="37" actId="20577"/>
          <ac:spMkLst>
            <pc:docMk/>
            <pc:sldMk cId="3828714628" sldId="422"/>
            <ac:spMk id="3" creationId="{84C7329E-0BA8-75E1-C09B-1FCEF713D673}"/>
          </ac:spMkLst>
        </pc:spChg>
      </pc:sldChg>
    </pc:docChg>
  </pc:docChgLst>
  <pc:docChgLst>
    <pc:chgData name="Willem van Kleef" userId="b11b642eb16db09d" providerId="LiveId" clId="{94DF833E-EC2B-411F-91CE-BC43A5D226B9}"/>
    <pc:docChg chg="undo redo custSel modSld sldOrd modNotesMaster">
      <pc:chgData name="Willem van Kleef" userId="b11b642eb16db09d" providerId="LiveId" clId="{94DF833E-EC2B-411F-91CE-BC43A5D226B9}" dt="2022-03-17T20:57:21.746" v="2387" actId="20577"/>
      <pc:docMkLst>
        <pc:docMk/>
      </pc:docMkLst>
      <pc:sldChg chg="addSp delSp modSp mod">
        <pc:chgData name="Willem van Kleef" userId="b11b642eb16db09d" providerId="LiveId" clId="{94DF833E-EC2B-411F-91CE-BC43A5D226B9}" dt="2022-03-17T20:57:21.746" v="2387" actId="20577"/>
        <pc:sldMkLst>
          <pc:docMk/>
          <pc:sldMk cId="1900000647" sldId="360"/>
        </pc:sldMkLst>
        <pc:graphicFrameChg chg="add del mod">
          <ac:chgData name="Willem van Kleef" userId="b11b642eb16db09d" providerId="LiveId" clId="{94DF833E-EC2B-411F-91CE-BC43A5D226B9}" dt="2022-03-10T14:52:03.776" v="1"/>
          <ac:graphicFrameMkLst>
            <pc:docMk/>
            <pc:sldMk cId="1900000647" sldId="360"/>
            <ac:graphicFrameMk id="3" creationId="{3F8AC6F7-F6BC-4931-A365-D911D788C956}"/>
          </ac:graphicFrameMkLst>
        </pc:graphicFrameChg>
        <pc:graphicFrameChg chg="add del mod">
          <ac:chgData name="Willem van Kleef" userId="b11b642eb16db09d" providerId="LiveId" clId="{94DF833E-EC2B-411F-91CE-BC43A5D226B9}" dt="2022-03-16T16:51:38.797" v="926" actId="21"/>
          <ac:graphicFrameMkLst>
            <pc:docMk/>
            <pc:sldMk cId="1900000647" sldId="360"/>
            <ac:graphicFrameMk id="3" creationId="{BB906984-9786-4111-8C8A-255698F89CD3}"/>
          </ac:graphicFrameMkLst>
        </pc:graphicFrameChg>
        <pc:graphicFrameChg chg="add del mod">
          <ac:chgData name="Willem van Kleef" userId="b11b642eb16db09d" providerId="LiveId" clId="{94DF833E-EC2B-411F-91CE-BC43A5D226B9}" dt="2022-03-10T15:28:38.925" v="3"/>
          <ac:graphicFrameMkLst>
            <pc:docMk/>
            <pc:sldMk cId="1900000647" sldId="360"/>
            <ac:graphicFrameMk id="4" creationId="{09BA5266-5C1D-4074-A980-95A8F3A0CB39}"/>
          </ac:graphicFrameMkLst>
        </pc:graphicFrameChg>
        <pc:graphicFrameChg chg="add mod modGraphic">
          <ac:chgData name="Willem van Kleef" userId="b11b642eb16db09d" providerId="LiveId" clId="{94DF833E-EC2B-411F-91CE-BC43A5D226B9}" dt="2022-03-17T20:57:21.746" v="2387" actId="20577"/>
          <ac:graphicFrameMkLst>
            <pc:docMk/>
            <pc:sldMk cId="1900000647" sldId="360"/>
            <ac:graphicFrameMk id="4" creationId="{281EFD18-6046-46EB-A6C7-C70D4392BBE3}"/>
          </ac:graphicFrameMkLst>
        </pc:graphicFrameChg>
        <pc:graphicFrameChg chg="add mod">
          <ac:chgData name="Willem van Kleef" userId="b11b642eb16db09d" providerId="LiveId" clId="{94DF833E-EC2B-411F-91CE-BC43A5D226B9}" dt="2022-03-10T15:28:47.485" v="4"/>
          <ac:graphicFrameMkLst>
            <pc:docMk/>
            <pc:sldMk cId="1900000647" sldId="360"/>
            <ac:graphicFrameMk id="5" creationId="{9DC09403-8389-4763-9B2B-87B63E8791A9}"/>
          </ac:graphicFrameMkLst>
        </pc:graphicFrameChg>
        <pc:graphicFrameChg chg="add mod">
          <ac:chgData name="Willem van Kleef" userId="b11b642eb16db09d" providerId="LiveId" clId="{94DF833E-EC2B-411F-91CE-BC43A5D226B9}" dt="2022-03-10T15:31:37.375" v="5"/>
          <ac:graphicFrameMkLst>
            <pc:docMk/>
            <pc:sldMk cId="1900000647" sldId="360"/>
            <ac:graphicFrameMk id="7" creationId="{6624D75F-704D-4B95-89CD-922C6559D417}"/>
          </ac:graphicFrameMkLst>
        </pc:graphicFrameChg>
        <pc:graphicFrameChg chg="add del mod">
          <ac:chgData name="Willem van Kleef" userId="b11b642eb16db09d" providerId="LiveId" clId="{94DF833E-EC2B-411F-91CE-BC43A5D226B9}" dt="2022-03-16T16:51:06.866" v="922" actId="478"/>
          <ac:graphicFrameMkLst>
            <pc:docMk/>
            <pc:sldMk cId="1900000647" sldId="360"/>
            <ac:graphicFrameMk id="9" creationId="{E20A4BED-56F1-4D2D-B989-69972F3CC532}"/>
          </ac:graphicFrameMkLst>
        </pc:graphicFrameChg>
        <pc:graphicFrameChg chg="add del mod">
          <ac:chgData name="Willem van Kleef" userId="b11b642eb16db09d" providerId="LiveId" clId="{94DF833E-EC2B-411F-91CE-BC43A5D226B9}" dt="2022-03-10T15:37:45.146" v="10"/>
          <ac:graphicFrameMkLst>
            <pc:docMk/>
            <pc:sldMk cId="1900000647" sldId="360"/>
            <ac:graphicFrameMk id="10" creationId="{E58F44DB-0049-482F-AE21-EEE2675474A5}"/>
          </ac:graphicFrameMkLst>
        </pc:graphicFrameChg>
      </pc:sldChg>
      <pc:sldChg chg="modSp mod ord">
        <pc:chgData name="Willem van Kleef" userId="b11b642eb16db09d" providerId="LiveId" clId="{94DF833E-EC2B-411F-91CE-BC43A5D226B9}" dt="2022-03-17T09:26:05.695" v="2273" actId="20577"/>
        <pc:sldMkLst>
          <pc:docMk/>
          <pc:sldMk cId="3400168382" sldId="364"/>
        </pc:sldMkLst>
        <pc:spChg chg="mod">
          <ac:chgData name="Willem van Kleef" userId="b11b642eb16db09d" providerId="LiveId" clId="{94DF833E-EC2B-411F-91CE-BC43A5D226B9}" dt="2022-03-17T09:20:57.176" v="2130" actId="20577"/>
          <ac:spMkLst>
            <pc:docMk/>
            <pc:sldMk cId="3400168382" sldId="364"/>
            <ac:spMk id="2" creationId="{00000000-0000-0000-0000-000000000000}"/>
          </ac:spMkLst>
        </pc:spChg>
        <pc:spChg chg="mod">
          <ac:chgData name="Willem van Kleef" userId="b11b642eb16db09d" providerId="LiveId" clId="{94DF833E-EC2B-411F-91CE-BC43A5D226B9}" dt="2022-03-17T09:26:05.695" v="2273" actId="20577"/>
          <ac:spMkLst>
            <pc:docMk/>
            <pc:sldMk cId="3400168382" sldId="364"/>
            <ac:spMk id="6" creationId="{00000000-0000-0000-0000-000000000000}"/>
          </ac:spMkLst>
        </pc:spChg>
      </pc:sldChg>
      <pc:sldChg chg="addSp delSp modSp mod">
        <pc:chgData name="Willem van Kleef" userId="b11b642eb16db09d" providerId="LiveId" clId="{94DF833E-EC2B-411F-91CE-BC43A5D226B9}" dt="2022-03-17T09:28:50.418" v="2283" actId="20577"/>
        <pc:sldMkLst>
          <pc:docMk/>
          <pc:sldMk cId="4116266046" sldId="366"/>
        </pc:sldMkLst>
        <pc:spChg chg="mod">
          <ac:chgData name="Willem van Kleef" userId="b11b642eb16db09d" providerId="LiveId" clId="{94DF833E-EC2B-411F-91CE-BC43A5D226B9}" dt="2022-03-17T09:10:20.835" v="2071" actId="20577"/>
          <ac:spMkLst>
            <pc:docMk/>
            <pc:sldMk cId="4116266046" sldId="366"/>
            <ac:spMk id="6" creationId="{00000000-0000-0000-0000-000000000000}"/>
          </ac:spMkLst>
        </pc:spChg>
        <pc:graphicFrameChg chg="add del mod modGraphic">
          <ac:chgData name="Willem van Kleef" userId="b11b642eb16db09d" providerId="LiveId" clId="{94DF833E-EC2B-411F-91CE-BC43A5D226B9}" dt="2022-03-16T17:12:20.434" v="998" actId="21"/>
          <ac:graphicFrameMkLst>
            <pc:docMk/>
            <pc:sldMk cId="4116266046" sldId="366"/>
            <ac:graphicFrameMk id="3" creationId="{B482E62A-4AC4-428F-BF5A-61305A6B3E5B}"/>
          </ac:graphicFrameMkLst>
        </pc:graphicFrameChg>
        <pc:graphicFrameChg chg="add mod">
          <ac:chgData name="Willem van Kleef" userId="b11b642eb16db09d" providerId="LiveId" clId="{94DF833E-EC2B-411F-91CE-BC43A5D226B9}" dt="2022-03-10T18:21:41.268" v="24"/>
          <ac:graphicFrameMkLst>
            <pc:docMk/>
            <pc:sldMk cId="4116266046" sldId="366"/>
            <ac:graphicFrameMk id="3" creationId="{BC586A9B-3391-4C57-A1B2-A4986E3E3A95}"/>
          </ac:graphicFrameMkLst>
        </pc:graphicFrameChg>
        <pc:graphicFrameChg chg="add mod">
          <ac:chgData name="Willem van Kleef" userId="b11b642eb16db09d" providerId="LiveId" clId="{94DF833E-EC2B-411F-91CE-BC43A5D226B9}" dt="2022-03-10T18:26:53.883" v="25"/>
          <ac:graphicFrameMkLst>
            <pc:docMk/>
            <pc:sldMk cId="4116266046" sldId="366"/>
            <ac:graphicFrameMk id="4" creationId="{61C53364-4F6C-4B6B-A4B4-9EA37E55EF4F}"/>
          </ac:graphicFrameMkLst>
        </pc:graphicFrameChg>
        <pc:graphicFrameChg chg="add del mod modGraphic">
          <ac:chgData name="Willem van Kleef" userId="b11b642eb16db09d" providerId="LiveId" clId="{94DF833E-EC2B-411F-91CE-BC43A5D226B9}" dt="2022-03-16T17:13:30.337" v="1023" actId="21"/>
          <ac:graphicFrameMkLst>
            <pc:docMk/>
            <pc:sldMk cId="4116266046" sldId="366"/>
            <ac:graphicFrameMk id="4" creationId="{7BC0E370-72A8-4FC0-B157-4722FBC533E1}"/>
          </ac:graphicFrameMkLst>
        </pc:graphicFrameChg>
        <pc:graphicFrameChg chg="add mod modGraphic">
          <ac:chgData name="Willem van Kleef" userId="b11b642eb16db09d" providerId="LiveId" clId="{94DF833E-EC2B-411F-91CE-BC43A5D226B9}" dt="2022-03-17T09:05:38.345" v="1892"/>
          <ac:graphicFrameMkLst>
            <pc:docMk/>
            <pc:sldMk cId="4116266046" sldId="366"/>
            <ac:graphicFrameMk id="5" creationId="{29F5049D-32A0-4363-92C3-A55AE3D8919E}"/>
          </ac:graphicFrameMkLst>
        </pc:graphicFrameChg>
        <pc:graphicFrameChg chg="add mod">
          <ac:chgData name="Willem van Kleef" userId="b11b642eb16db09d" providerId="LiveId" clId="{94DF833E-EC2B-411F-91CE-BC43A5D226B9}" dt="2022-03-10T18:28:34.755" v="26"/>
          <ac:graphicFrameMkLst>
            <pc:docMk/>
            <pc:sldMk cId="4116266046" sldId="366"/>
            <ac:graphicFrameMk id="5" creationId="{BFFDB4CF-3494-4494-8EF4-3B6F1BD3ECA4}"/>
          </ac:graphicFrameMkLst>
        </pc:graphicFrameChg>
        <pc:graphicFrameChg chg="add mod">
          <ac:chgData name="Willem van Kleef" userId="b11b642eb16db09d" providerId="LiveId" clId="{94DF833E-EC2B-411F-91CE-BC43A5D226B9}" dt="2022-03-10T18:38:34.970" v="30"/>
          <ac:graphicFrameMkLst>
            <pc:docMk/>
            <pc:sldMk cId="4116266046" sldId="366"/>
            <ac:graphicFrameMk id="7" creationId="{98C8842B-A505-4065-8056-65B541764C54}"/>
          </ac:graphicFrameMkLst>
        </pc:graphicFrameChg>
        <pc:graphicFrameChg chg="add mod">
          <ac:chgData name="Willem van Kleef" userId="b11b642eb16db09d" providerId="LiveId" clId="{94DF833E-EC2B-411F-91CE-BC43A5D226B9}" dt="2022-03-10T18:40:34.721" v="33"/>
          <ac:graphicFrameMkLst>
            <pc:docMk/>
            <pc:sldMk cId="4116266046" sldId="366"/>
            <ac:graphicFrameMk id="10" creationId="{9AEA2DFD-A2F2-4A39-8BCC-DE635A954B05}"/>
          </ac:graphicFrameMkLst>
        </pc:graphicFrameChg>
        <pc:graphicFrameChg chg="add del mod">
          <ac:chgData name="Willem van Kleef" userId="b11b642eb16db09d" providerId="LiveId" clId="{94DF833E-EC2B-411F-91CE-BC43A5D226B9}" dt="2022-03-16T17:10:22.676" v="959" actId="21"/>
          <ac:graphicFrameMkLst>
            <pc:docMk/>
            <pc:sldMk cId="4116266046" sldId="366"/>
            <ac:graphicFrameMk id="11" creationId="{6433CFF6-1A3C-4EE7-8682-A260D5A180EE}"/>
          </ac:graphicFrameMkLst>
        </pc:graphicFrameChg>
        <pc:graphicFrameChg chg="add mod">
          <ac:chgData name="Willem van Kleef" userId="b11b642eb16db09d" providerId="LiveId" clId="{94DF833E-EC2B-411F-91CE-BC43A5D226B9}" dt="2022-03-17T09:07:20.604" v="1910" actId="1076"/>
          <ac:graphicFrameMkLst>
            <pc:docMk/>
            <pc:sldMk cId="4116266046" sldId="366"/>
            <ac:graphicFrameMk id="12" creationId="{477118F7-7AA8-4F7A-8234-5EFF0AFB0BD1}"/>
          </ac:graphicFrameMkLst>
        </pc:graphicFrameChg>
        <pc:graphicFrameChg chg="add mod modGraphic">
          <ac:chgData name="Willem van Kleef" userId="b11b642eb16db09d" providerId="LiveId" clId="{94DF833E-EC2B-411F-91CE-BC43A5D226B9}" dt="2022-03-17T09:07:12.355" v="1909" actId="1076"/>
          <ac:graphicFrameMkLst>
            <pc:docMk/>
            <pc:sldMk cId="4116266046" sldId="366"/>
            <ac:graphicFrameMk id="13" creationId="{ECABABEA-587C-4C89-98D8-CECAB117BD6E}"/>
          </ac:graphicFrameMkLst>
        </pc:graphicFrameChg>
        <pc:graphicFrameChg chg="add mod modGraphic">
          <ac:chgData name="Willem van Kleef" userId="b11b642eb16db09d" providerId="LiveId" clId="{94DF833E-EC2B-411F-91CE-BC43A5D226B9}" dt="2022-03-17T09:28:50.418" v="2283" actId="20577"/>
          <ac:graphicFrameMkLst>
            <pc:docMk/>
            <pc:sldMk cId="4116266046" sldId="366"/>
            <ac:graphicFrameMk id="19" creationId="{E802E6AB-072E-4C3B-B135-F2D0A98B13CF}"/>
          </ac:graphicFrameMkLst>
        </pc:graphicFrameChg>
        <pc:picChg chg="mod">
          <ac:chgData name="Willem van Kleef" userId="b11b642eb16db09d" providerId="LiveId" clId="{94DF833E-EC2B-411F-91CE-BC43A5D226B9}" dt="2022-03-17T09:08:53.654" v="2046" actId="1076"/>
          <ac:picMkLst>
            <pc:docMk/>
            <pc:sldMk cId="4116266046" sldId="366"/>
            <ac:picMk id="8" creationId="{00000000-0000-0000-0000-000000000000}"/>
          </ac:picMkLst>
        </pc:picChg>
        <pc:cxnChg chg="add mod">
          <ac:chgData name="Willem van Kleef" userId="b11b642eb16db09d" providerId="LiveId" clId="{94DF833E-EC2B-411F-91CE-BC43A5D226B9}" dt="2022-03-17T09:09:39.720" v="2055" actId="14100"/>
          <ac:cxnSpMkLst>
            <pc:docMk/>
            <pc:sldMk cId="4116266046" sldId="366"/>
            <ac:cxnSpMk id="9" creationId="{448FE6A3-EFED-414A-84E2-344C4C6B2036}"/>
          </ac:cxnSpMkLst>
        </pc:cxnChg>
        <pc:cxnChg chg="add mod">
          <ac:chgData name="Willem van Kleef" userId="b11b642eb16db09d" providerId="LiveId" clId="{94DF833E-EC2B-411F-91CE-BC43A5D226B9}" dt="2022-03-17T09:09:32.456" v="2053" actId="14100"/>
          <ac:cxnSpMkLst>
            <pc:docMk/>
            <pc:sldMk cId="4116266046" sldId="366"/>
            <ac:cxnSpMk id="14" creationId="{9785F121-82A4-4547-A784-00C2816DE093}"/>
          </ac:cxnSpMkLst>
        </pc:cxnChg>
        <pc:cxnChg chg="add mod">
          <ac:chgData name="Willem van Kleef" userId="b11b642eb16db09d" providerId="LiveId" clId="{94DF833E-EC2B-411F-91CE-BC43A5D226B9}" dt="2022-03-17T09:10:01.775" v="2056" actId="14100"/>
          <ac:cxnSpMkLst>
            <pc:docMk/>
            <pc:sldMk cId="4116266046" sldId="366"/>
            <ac:cxnSpMk id="20" creationId="{E029CBB8-0FC9-4A41-A883-66BB929C2FB5}"/>
          </ac:cxnSpMkLst>
        </pc:cxnChg>
      </pc:sldChg>
      <pc:sldChg chg="addSp delSp modSp mod">
        <pc:chgData name="Willem van Kleef" userId="b11b642eb16db09d" providerId="LiveId" clId="{94DF833E-EC2B-411F-91CE-BC43A5D226B9}" dt="2022-03-17T09:55:27.449" v="2349" actId="255"/>
        <pc:sldMkLst>
          <pc:docMk/>
          <pc:sldMk cId="2742222903" sldId="367"/>
        </pc:sldMkLst>
        <pc:spChg chg="mod">
          <ac:chgData name="Willem van Kleef" userId="b11b642eb16db09d" providerId="LiveId" clId="{94DF833E-EC2B-411F-91CE-BC43A5D226B9}" dt="2022-03-17T09:10:42.668" v="2088" actId="20577"/>
          <ac:spMkLst>
            <pc:docMk/>
            <pc:sldMk cId="2742222903" sldId="367"/>
            <ac:spMk id="2" creationId="{00000000-0000-0000-0000-000000000000}"/>
          </ac:spMkLst>
        </pc:spChg>
        <pc:spChg chg="add del mod">
          <ac:chgData name="Willem van Kleef" userId="b11b642eb16db09d" providerId="LiveId" clId="{94DF833E-EC2B-411F-91CE-BC43A5D226B9}" dt="2022-03-16T17:23:12.192" v="1072"/>
          <ac:spMkLst>
            <pc:docMk/>
            <pc:sldMk cId="2742222903" sldId="367"/>
            <ac:spMk id="4" creationId="{D7458016-B790-49A7-8A8D-F54274F27EAE}"/>
          </ac:spMkLst>
        </pc:spChg>
        <pc:spChg chg="add del">
          <ac:chgData name="Willem van Kleef" userId="b11b642eb16db09d" providerId="LiveId" clId="{94DF833E-EC2B-411F-91CE-BC43A5D226B9}" dt="2022-03-10T18:53:51.274" v="47"/>
          <ac:spMkLst>
            <pc:docMk/>
            <pc:sldMk cId="2742222903" sldId="367"/>
            <ac:spMk id="5" creationId="{D7917975-4C95-4316-A761-1F6F1889B8AE}"/>
          </ac:spMkLst>
        </pc:spChg>
        <pc:spChg chg="del">
          <ac:chgData name="Willem van Kleef" userId="b11b642eb16db09d" providerId="LiveId" clId="{94DF833E-EC2B-411F-91CE-BC43A5D226B9}" dt="2022-03-10T18:52:13.338" v="44"/>
          <ac:spMkLst>
            <pc:docMk/>
            <pc:sldMk cId="2742222903" sldId="367"/>
            <ac:spMk id="6" creationId="{00000000-0000-0000-0000-000000000000}"/>
          </ac:spMkLst>
        </pc:spChg>
        <pc:spChg chg="del">
          <ac:chgData name="Willem van Kleef" userId="b11b642eb16db09d" providerId="LiveId" clId="{94DF833E-EC2B-411F-91CE-BC43A5D226B9}" dt="2022-03-10T18:58:10.983" v="51"/>
          <ac:spMkLst>
            <pc:docMk/>
            <pc:sldMk cId="2742222903" sldId="367"/>
            <ac:spMk id="13" creationId="{797C511C-0573-4C60-A517-8C0596AA4849}"/>
          </ac:spMkLst>
        </pc:spChg>
        <pc:spChg chg="add del">
          <ac:chgData name="Willem van Kleef" userId="b11b642eb16db09d" providerId="LiveId" clId="{94DF833E-EC2B-411F-91CE-BC43A5D226B9}" dt="2022-03-10T18:59:06.623" v="54"/>
          <ac:spMkLst>
            <pc:docMk/>
            <pc:sldMk cId="2742222903" sldId="367"/>
            <ac:spMk id="16" creationId="{CB7D7023-AE13-4347-8417-DAFC25D714E5}"/>
          </ac:spMkLst>
        </pc:spChg>
        <pc:spChg chg="del">
          <ac:chgData name="Willem van Kleef" userId="b11b642eb16db09d" providerId="LiveId" clId="{94DF833E-EC2B-411F-91CE-BC43A5D226B9}" dt="2022-03-10T18:59:52.475" v="55"/>
          <ac:spMkLst>
            <pc:docMk/>
            <pc:sldMk cId="2742222903" sldId="367"/>
            <ac:spMk id="20" creationId="{6D53B2F4-65C5-4304-8C05-DB6410E76F06}"/>
          </ac:spMkLst>
        </pc:spChg>
        <pc:graphicFrameChg chg="add mod">
          <ac:chgData name="Willem van Kleef" userId="b11b642eb16db09d" providerId="LiveId" clId="{94DF833E-EC2B-411F-91CE-BC43A5D226B9}" dt="2022-03-10T18:52:13.338" v="44"/>
          <ac:graphicFrameMkLst>
            <pc:docMk/>
            <pc:sldMk cId="2742222903" sldId="367"/>
            <ac:graphicFrameMk id="3" creationId="{121875DB-C0A0-4EF5-9731-BC53742BC6C9}"/>
          </ac:graphicFrameMkLst>
        </pc:graphicFrameChg>
        <pc:graphicFrameChg chg="add mod modGraphic">
          <ac:chgData name="Willem van Kleef" userId="b11b642eb16db09d" providerId="LiveId" clId="{94DF833E-EC2B-411F-91CE-BC43A5D226B9}" dt="2022-03-17T09:54:49.067" v="2343" actId="255"/>
          <ac:graphicFrameMkLst>
            <pc:docMk/>
            <pc:sldMk cId="2742222903" sldId="367"/>
            <ac:graphicFrameMk id="5" creationId="{4AFFD644-6407-431A-AE6B-127D3C8984D5}"/>
          </ac:graphicFrameMkLst>
        </pc:graphicFrameChg>
        <pc:graphicFrameChg chg="add mod modGraphic">
          <ac:chgData name="Willem van Kleef" userId="b11b642eb16db09d" providerId="LiveId" clId="{94DF833E-EC2B-411F-91CE-BC43A5D226B9}" dt="2022-03-17T09:54:52.899" v="2344" actId="255"/>
          <ac:graphicFrameMkLst>
            <pc:docMk/>
            <pc:sldMk cId="2742222903" sldId="367"/>
            <ac:graphicFrameMk id="6" creationId="{E3D68004-1DD7-4AD6-B2AB-2F4F06E4D2A8}"/>
          </ac:graphicFrameMkLst>
        </pc:graphicFrameChg>
        <pc:graphicFrameChg chg="add del mod modGraphic">
          <ac:chgData name="Willem van Kleef" userId="b11b642eb16db09d" providerId="LiveId" clId="{94DF833E-EC2B-411F-91CE-BC43A5D226B9}" dt="2022-03-17T08:26:46.137" v="1146" actId="478"/>
          <ac:graphicFrameMkLst>
            <pc:docMk/>
            <pc:sldMk cId="2742222903" sldId="367"/>
            <ac:graphicFrameMk id="7" creationId="{668D45A5-8B91-469F-B57E-A844CA596447}"/>
          </ac:graphicFrameMkLst>
        </pc:graphicFrameChg>
        <pc:graphicFrameChg chg="add del mod">
          <ac:chgData name="Willem van Kleef" userId="b11b642eb16db09d" providerId="LiveId" clId="{94DF833E-EC2B-411F-91CE-BC43A5D226B9}" dt="2022-03-10T18:53:36.078" v="46"/>
          <ac:graphicFrameMkLst>
            <pc:docMk/>
            <pc:sldMk cId="2742222903" sldId="367"/>
            <ac:graphicFrameMk id="7" creationId="{C3C946DB-C8CA-40A3-8152-449594F53F57}"/>
          </ac:graphicFrameMkLst>
        </pc:graphicFrameChg>
        <pc:graphicFrameChg chg="add mod">
          <ac:chgData name="Willem van Kleef" userId="b11b642eb16db09d" providerId="LiveId" clId="{94DF833E-EC2B-411F-91CE-BC43A5D226B9}" dt="2022-03-10T18:54:30.259" v="48"/>
          <ac:graphicFrameMkLst>
            <pc:docMk/>
            <pc:sldMk cId="2742222903" sldId="367"/>
            <ac:graphicFrameMk id="9" creationId="{6C120F37-C6BD-4E72-A5E3-F49F0F04F3F6}"/>
          </ac:graphicFrameMkLst>
        </pc:graphicFrameChg>
        <pc:graphicFrameChg chg="add mod modGraphic">
          <ac:chgData name="Willem van Kleef" userId="b11b642eb16db09d" providerId="LiveId" clId="{94DF833E-EC2B-411F-91CE-BC43A5D226B9}" dt="2022-03-17T09:55:27.449" v="2349" actId="255"/>
          <ac:graphicFrameMkLst>
            <pc:docMk/>
            <pc:sldMk cId="2742222903" sldId="367"/>
            <ac:graphicFrameMk id="9" creationId="{765951D7-2C5F-4907-B503-188FD137AF39}"/>
          </ac:graphicFrameMkLst>
        </pc:graphicFrameChg>
        <pc:graphicFrameChg chg="add mod modGraphic">
          <ac:chgData name="Willem van Kleef" userId="b11b642eb16db09d" providerId="LiveId" clId="{94DF833E-EC2B-411F-91CE-BC43A5D226B9}" dt="2022-03-17T09:55:08.441" v="2346" actId="255"/>
          <ac:graphicFrameMkLst>
            <pc:docMk/>
            <pc:sldMk cId="2742222903" sldId="367"/>
            <ac:graphicFrameMk id="10" creationId="{4869648E-7837-41AF-B7E2-CBBA8B8B6028}"/>
          </ac:graphicFrameMkLst>
        </pc:graphicFrameChg>
        <pc:graphicFrameChg chg="add mod">
          <ac:chgData name="Willem van Kleef" userId="b11b642eb16db09d" providerId="LiveId" clId="{94DF833E-EC2B-411F-91CE-BC43A5D226B9}" dt="2022-03-10T18:56:53.539" v="50"/>
          <ac:graphicFrameMkLst>
            <pc:docMk/>
            <pc:sldMk cId="2742222903" sldId="367"/>
            <ac:graphicFrameMk id="10" creationId="{5207D004-2B9E-447D-8ACF-63F088DB8D45}"/>
          </ac:graphicFrameMkLst>
        </pc:graphicFrameChg>
        <pc:graphicFrameChg chg="add mod">
          <ac:chgData name="Willem van Kleef" userId="b11b642eb16db09d" providerId="LiveId" clId="{94DF833E-EC2B-411F-91CE-BC43A5D226B9}" dt="2022-03-10T18:58:10.983" v="51"/>
          <ac:graphicFrameMkLst>
            <pc:docMk/>
            <pc:sldMk cId="2742222903" sldId="367"/>
            <ac:graphicFrameMk id="14" creationId="{C243B357-04CD-4678-A37C-2F1AD491EDC7}"/>
          </ac:graphicFrameMkLst>
        </pc:graphicFrameChg>
        <pc:graphicFrameChg chg="add del mod">
          <ac:chgData name="Willem van Kleef" userId="b11b642eb16db09d" providerId="LiveId" clId="{94DF833E-EC2B-411F-91CE-BC43A5D226B9}" dt="2022-03-10T18:58:56.188" v="53"/>
          <ac:graphicFrameMkLst>
            <pc:docMk/>
            <pc:sldMk cId="2742222903" sldId="367"/>
            <ac:graphicFrameMk id="17" creationId="{EAACEDF9-D430-4AB5-AFE6-4301E253FD00}"/>
          </ac:graphicFrameMkLst>
        </pc:graphicFrameChg>
        <pc:graphicFrameChg chg="add mod">
          <ac:chgData name="Willem van Kleef" userId="b11b642eb16db09d" providerId="LiveId" clId="{94DF833E-EC2B-411F-91CE-BC43A5D226B9}" dt="2022-03-10T18:59:06.623" v="54"/>
          <ac:graphicFrameMkLst>
            <pc:docMk/>
            <pc:sldMk cId="2742222903" sldId="367"/>
            <ac:graphicFrameMk id="18" creationId="{1DDCC132-CB3B-4484-BBE6-985B82EAD9C5}"/>
          </ac:graphicFrameMkLst>
        </pc:graphicFrameChg>
        <pc:graphicFrameChg chg="add del mod">
          <ac:chgData name="Willem van Kleef" userId="b11b642eb16db09d" providerId="LiveId" clId="{94DF833E-EC2B-411F-91CE-BC43A5D226B9}" dt="2022-03-16T17:23:00.192" v="1070" actId="21"/>
          <ac:graphicFrameMkLst>
            <pc:docMk/>
            <pc:sldMk cId="2742222903" sldId="367"/>
            <ac:graphicFrameMk id="21" creationId="{F5D43C6D-661F-476A-8CF8-13A5F84B7AB2}"/>
          </ac:graphicFrameMkLst>
        </pc:graphicFrameChg>
        <pc:graphicFrameChg chg="add del mod">
          <ac:chgData name="Willem van Kleef" userId="b11b642eb16db09d" providerId="LiveId" clId="{94DF833E-EC2B-411F-91CE-BC43A5D226B9}" dt="2022-03-16T17:23:45.532" v="1079" actId="21"/>
          <ac:graphicFrameMkLst>
            <pc:docMk/>
            <pc:sldMk cId="2742222903" sldId="367"/>
            <ac:graphicFrameMk id="22" creationId="{345862F7-902C-42C6-B3BE-DAF7064CDF90}"/>
          </ac:graphicFrameMkLst>
        </pc:graphicFrameChg>
        <pc:picChg chg="mod">
          <ac:chgData name="Willem van Kleef" userId="b11b642eb16db09d" providerId="LiveId" clId="{94DF833E-EC2B-411F-91CE-BC43A5D226B9}" dt="2022-03-17T07:52:55.388" v="1102" actId="1036"/>
          <ac:picMkLst>
            <pc:docMk/>
            <pc:sldMk cId="2742222903" sldId="367"/>
            <ac:picMk id="8" creationId="{00000000-0000-0000-0000-000000000000}"/>
          </ac:picMkLst>
        </pc:picChg>
      </pc:sldChg>
    </pc:docChg>
  </pc:docChgLst>
  <pc:docChgLst>
    <pc:chgData name="Willem van Kleef" userId="b11b642eb16db09d" providerId="LiveId" clId="{4A536456-B999-4AEE-B03A-40047EC94F30}"/>
    <pc:docChg chg="undo custSel addSld delSld modSld sldOrd">
      <pc:chgData name="Willem van Kleef" userId="b11b642eb16db09d" providerId="LiveId" clId="{4A536456-B999-4AEE-B03A-40047EC94F30}" dt="2023-04-17T14:14:19.173" v="3378" actId="115"/>
      <pc:docMkLst>
        <pc:docMk/>
      </pc:docMkLst>
      <pc:sldChg chg="modSp mod">
        <pc:chgData name="Willem van Kleef" userId="b11b642eb16db09d" providerId="LiveId" clId="{4A536456-B999-4AEE-B03A-40047EC94F30}" dt="2023-04-17T14:13:10.266" v="3331" actId="20577"/>
        <pc:sldMkLst>
          <pc:docMk/>
          <pc:sldMk cId="1888118744" sldId="389"/>
        </pc:sldMkLst>
        <pc:spChg chg="mod">
          <ac:chgData name="Willem van Kleef" userId="b11b642eb16db09d" providerId="LiveId" clId="{4A536456-B999-4AEE-B03A-40047EC94F30}" dt="2023-04-17T14:13:10.266" v="3331" actId="20577"/>
          <ac:spMkLst>
            <pc:docMk/>
            <pc:sldMk cId="1888118744" sldId="389"/>
            <ac:spMk id="6" creationId="{00000000-0000-0000-0000-000000000000}"/>
          </ac:spMkLst>
        </pc:spChg>
      </pc:sldChg>
      <pc:sldChg chg="addSp delSp modSp mod">
        <pc:chgData name="Willem van Kleef" userId="b11b642eb16db09d" providerId="LiveId" clId="{4A536456-B999-4AEE-B03A-40047EC94F30}" dt="2023-04-17T09:55:55.792" v="1599" actId="21"/>
        <pc:sldMkLst>
          <pc:docMk/>
          <pc:sldMk cId="2867497762" sldId="390"/>
        </pc:sldMkLst>
        <pc:spChg chg="mod">
          <ac:chgData name="Willem van Kleef" userId="b11b642eb16db09d" providerId="LiveId" clId="{4A536456-B999-4AEE-B03A-40047EC94F30}" dt="2023-04-17T09:55:53.049" v="1598" actId="20577"/>
          <ac:spMkLst>
            <pc:docMk/>
            <pc:sldMk cId="2867497762" sldId="390"/>
            <ac:spMk id="2" creationId="{00000000-0000-0000-0000-000000000000}"/>
          </ac:spMkLst>
        </pc:spChg>
        <pc:spChg chg="add del mod">
          <ac:chgData name="Willem van Kleef" userId="b11b642eb16db09d" providerId="LiveId" clId="{4A536456-B999-4AEE-B03A-40047EC94F30}" dt="2023-04-17T09:51:46.780" v="1542"/>
          <ac:spMkLst>
            <pc:docMk/>
            <pc:sldMk cId="2867497762" sldId="390"/>
            <ac:spMk id="4" creationId="{D276DBDF-7D02-93CB-17A6-9E1044D1C288}"/>
          </ac:spMkLst>
        </pc:spChg>
        <pc:spChg chg="add del mod">
          <ac:chgData name="Willem van Kleef" userId="b11b642eb16db09d" providerId="LiveId" clId="{4A536456-B999-4AEE-B03A-40047EC94F30}" dt="2023-04-16T16:49:13.979" v="136"/>
          <ac:spMkLst>
            <pc:docMk/>
            <pc:sldMk cId="2867497762" sldId="390"/>
            <ac:spMk id="5" creationId="{6EDDE430-0BE3-AA5C-18AF-0785F90AE08E}"/>
          </ac:spMkLst>
        </pc:spChg>
        <pc:spChg chg="add del mod">
          <ac:chgData name="Willem van Kleef" userId="b11b642eb16db09d" providerId="LiveId" clId="{4A536456-B999-4AEE-B03A-40047EC94F30}" dt="2023-04-17T09:52:09.605" v="1545"/>
          <ac:spMkLst>
            <pc:docMk/>
            <pc:sldMk cId="2867497762" sldId="390"/>
            <ac:spMk id="9" creationId="{8F33ADBB-309C-21FA-D0E8-1472D72918BF}"/>
          </ac:spMkLst>
        </pc:spChg>
        <pc:spChg chg="add del mod">
          <ac:chgData name="Willem van Kleef" userId="b11b642eb16db09d" providerId="LiveId" clId="{4A536456-B999-4AEE-B03A-40047EC94F30}" dt="2023-04-16T17:59:50.815" v="905"/>
          <ac:spMkLst>
            <pc:docMk/>
            <pc:sldMk cId="2867497762" sldId="390"/>
            <ac:spMk id="10" creationId="{0B064ABD-9C16-7FBF-E2E0-3DE51E833A58}"/>
          </ac:spMkLst>
        </pc:spChg>
        <pc:spChg chg="add del mod">
          <ac:chgData name="Willem van Kleef" userId="b11b642eb16db09d" providerId="LiveId" clId="{4A536456-B999-4AEE-B03A-40047EC94F30}" dt="2023-04-17T09:55:55.792" v="1599" actId="21"/>
          <ac:spMkLst>
            <pc:docMk/>
            <pc:sldMk cId="2867497762" sldId="390"/>
            <ac:spMk id="12" creationId="{CB45792D-7100-4C3B-D787-42E280935133}"/>
          </ac:spMkLst>
        </pc:spChg>
        <pc:graphicFrameChg chg="del mod modGraphic">
          <ac:chgData name="Willem van Kleef" userId="b11b642eb16db09d" providerId="LiveId" clId="{4A536456-B999-4AEE-B03A-40047EC94F30}" dt="2023-04-16T16:49:06.003" v="133" actId="21"/>
          <ac:graphicFrameMkLst>
            <pc:docMk/>
            <pc:sldMk cId="2867497762" sldId="390"/>
            <ac:graphicFrameMk id="3" creationId="{18E077BA-0E1C-AD2D-100E-CDB55A5C57DF}"/>
          </ac:graphicFrameMkLst>
        </pc:graphicFrameChg>
        <pc:graphicFrameChg chg="add del mod">
          <ac:chgData name="Willem van Kleef" userId="b11b642eb16db09d" providerId="LiveId" clId="{4A536456-B999-4AEE-B03A-40047EC94F30}" dt="2023-04-17T09:51:43.061" v="1541"/>
          <ac:graphicFrameMkLst>
            <pc:docMk/>
            <pc:sldMk cId="2867497762" sldId="390"/>
            <ac:graphicFrameMk id="5" creationId="{D2CD6FDE-6504-56F7-ABC1-99DC088BDAAA}"/>
          </ac:graphicFrameMkLst>
        </pc:graphicFrameChg>
        <pc:graphicFrameChg chg="add del mod">
          <ac:chgData name="Willem van Kleef" userId="b11b642eb16db09d" providerId="LiveId" clId="{4A536456-B999-4AEE-B03A-40047EC94F30}" dt="2023-04-17T09:52:06.088" v="1544" actId="21"/>
          <ac:graphicFrameMkLst>
            <pc:docMk/>
            <pc:sldMk cId="2867497762" sldId="390"/>
            <ac:graphicFrameMk id="6" creationId="{536B27C5-7D49-0C1B-705F-D7FBCFD02FA7}"/>
          </ac:graphicFrameMkLst>
        </pc:graphicFrameChg>
        <pc:graphicFrameChg chg="add del mod">
          <ac:chgData name="Willem van Kleef" userId="b11b642eb16db09d" providerId="LiveId" clId="{4A536456-B999-4AEE-B03A-40047EC94F30}" dt="2023-04-16T16:49:11.875" v="135"/>
          <ac:graphicFrameMkLst>
            <pc:docMk/>
            <pc:sldMk cId="2867497762" sldId="390"/>
            <ac:graphicFrameMk id="6" creationId="{D8E6876A-5769-0F07-9995-D77A21227C3B}"/>
          </ac:graphicFrameMkLst>
        </pc:graphicFrameChg>
        <pc:graphicFrameChg chg="add del mod modGraphic">
          <ac:chgData name="Willem van Kleef" userId="b11b642eb16db09d" providerId="LiveId" clId="{4A536456-B999-4AEE-B03A-40047EC94F30}" dt="2023-04-16T17:59:45.983" v="904" actId="21"/>
          <ac:graphicFrameMkLst>
            <pc:docMk/>
            <pc:sldMk cId="2867497762" sldId="390"/>
            <ac:graphicFrameMk id="7" creationId="{F275D751-E738-94B5-A498-4F01B8CE44D5}"/>
          </ac:graphicFrameMkLst>
        </pc:graphicFrameChg>
        <pc:graphicFrameChg chg="add mod modGraphic">
          <ac:chgData name="Willem van Kleef" userId="b11b642eb16db09d" providerId="LiveId" clId="{4A536456-B999-4AEE-B03A-40047EC94F30}" dt="2023-04-17T09:54:56.916" v="1574"/>
          <ac:graphicFrameMkLst>
            <pc:docMk/>
            <pc:sldMk cId="2867497762" sldId="390"/>
            <ac:graphicFrameMk id="10" creationId="{895E280C-0062-A024-387E-79F51163F679}"/>
          </ac:graphicFrameMkLst>
        </pc:graphicFrameChg>
        <pc:graphicFrameChg chg="add del mod modGraphic">
          <ac:chgData name="Willem van Kleef" userId="b11b642eb16db09d" providerId="LiveId" clId="{4A536456-B999-4AEE-B03A-40047EC94F30}" dt="2023-04-17T09:51:35.076" v="1539" actId="21"/>
          <ac:graphicFrameMkLst>
            <pc:docMk/>
            <pc:sldMk cId="2867497762" sldId="390"/>
            <ac:graphicFrameMk id="11" creationId="{36CDEAE1-4526-46D7-F1E6-7ECB370CB514}"/>
          </ac:graphicFrameMkLst>
        </pc:graphicFrameChg>
      </pc:sldChg>
      <pc:sldChg chg="modSp mod">
        <pc:chgData name="Willem van Kleef" userId="b11b642eb16db09d" providerId="LiveId" clId="{4A536456-B999-4AEE-B03A-40047EC94F30}" dt="2023-04-16T19:13:38.121" v="1057" actId="121"/>
        <pc:sldMkLst>
          <pc:docMk/>
          <pc:sldMk cId="836476923" sldId="391"/>
        </pc:sldMkLst>
        <pc:graphicFrameChg chg="modGraphic">
          <ac:chgData name="Willem van Kleef" userId="b11b642eb16db09d" providerId="LiveId" clId="{4A536456-B999-4AEE-B03A-40047EC94F30}" dt="2023-04-16T19:13:38.121" v="1057" actId="121"/>
          <ac:graphicFrameMkLst>
            <pc:docMk/>
            <pc:sldMk cId="836476923" sldId="391"/>
            <ac:graphicFrameMk id="52" creationId="{F1F57B5E-6BEE-077A-CB27-0CC3370C9E6D}"/>
          </ac:graphicFrameMkLst>
        </pc:graphicFrameChg>
      </pc:sldChg>
      <pc:sldChg chg="modSp mod">
        <pc:chgData name="Willem van Kleef" userId="b11b642eb16db09d" providerId="LiveId" clId="{4A536456-B999-4AEE-B03A-40047EC94F30}" dt="2023-04-17T14:12:51.699" v="3330" actId="6549"/>
        <pc:sldMkLst>
          <pc:docMk/>
          <pc:sldMk cId="1325790457" sldId="396"/>
        </pc:sldMkLst>
        <pc:spChg chg="mod">
          <ac:chgData name="Willem van Kleef" userId="b11b642eb16db09d" providerId="LiveId" clId="{4A536456-B999-4AEE-B03A-40047EC94F30}" dt="2023-04-17T14:12:51.699" v="3330" actId="6549"/>
          <ac:spMkLst>
            <pc:docMk/>
            <pc:sldMk cId="1325790457" sldId="396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4A536456-B999-4AEE-B03A-40047EC94F30}" dt="2023-04-16T16:58:40.421" v="226" actId="115"/>
        <pc:sldMkLst>
          <pc:docMk/>
          <pc:sldMk cId="1773302478" sldId="400"/>
        </pc:sldMkLst>
        <pc:spChg chg="mod">
          <ac:chgData name="Willem van Kleef" userId="b11b642eb16db09d" providerId="LiveId" clId="{4A536456-B999-4AEE-B03A-40047EC94F30}" dt="2023-04-16T16:58:40.421" v="226" actId="115"/>
          <ac:spMkLst>
            <pc:docMk/>
            <pc:sldMk cId="1773302478" sldId="400"/>
            <ac:spMk id="3" creationId="{00000000-0000-0000-0000-000000000000}"/>
          </ac:spMkLst>
        </pc:spChg>
      </pc:sldChg>
      <pc:sldChg chg="modSp mod">
        <pc:chgData name="Willem van Kleef" userId="b11b642eb16db09d" providerId="LiveId" clId="{4A536456-B999-4AEE-B03A-40047EC94F30}" dt="2023-04-17T12:34:45.002" v="3147" actId="20577"/>
        <pc:sldMkLst>
          <pc:docMk/>
          <pc:sldMk cId="700733121" sldId="401"/>
        </pc:sldMkLst>
        <pc:spChg chg="mod">
          <ac:chgData name="Willem van Kleef" userId="b11b642eb16db09d" providerId="LiveId" clId="{4A536456-B999-4AEE-B03A-40047EC94F30}" dt="2023-04-17T12:34:45.002" v="3147" actId="20577"/>
          <ac:spMkLst>
            <pc:docMk/>
            <pc:sldMk cId="700733121" sldId="401"/>
            <ac:spMk id="6" creationId="{00000000-0000-0000-0000-000000000000}"/>
          </ac:spMkLst>
        </pc:spChg>
        <pc:picChg chg="mod">
          <ac:chgData name="Willem van Kleef" userId="b11b642eb16db09d" providerId="LiveId" clId="{4A536456-B999-4AEE-B03A-40047EC94F30}" dt="2023-04-16T19:08:56.248" v="1010" actId="1076"/>
          <ac:picMkLst>
            <pc:docMk/>
            <pc:sldMk cId="700733121" sldId="401"/>
            <ac:picMk id="8" creationId="{00000000-0000-0000-0000-000000000000}"/>
          </ac:picMkLst>
        </pc:picChg>
      </pc:sldChg>
      <pc:sldChg chg="modSp add del mod ord">
        <pc:chgData name="Willem van Kleef" userId="b11b642eb16db09d" providerId="LiveId" clId="{4A536456-B999-4AEE-B03A-40047EC94F30}" dt="2023-04-17T13:22:06.272" v="3219" actId="255"/>
        <pc:sldMkLst>
          <pc:docMk/>
          <pc:sldMk cId="3618955748" sldId="402"/>
        </pc:sldMkLst>
        <pc:spChg chg="mod">
          <ac:chgData name="Willem van Kleef" userId="b11b642eb16db09d" providerId="LiveId" clId="{4A536456-B999-4AEE-B03A-40047EC94F30}" dt="2023-04-17T11:57:42.126" v="1834" actId="20577"/>
          <ac:spMkLst>
            <pc:docMk/>
            <pc:sldMk cId="3618955748" sldId="402"/>
            <ac:spMk id="2" creationId="{00000000-0000-0000-0000-000000000000}"/>
          </ac:spMkLst>
        </pc:spChg>
        <pc:spChg chg="mod">
          <ac:chgData name="Willem van Kleef" userId="b11b642eb16db09d" providerId="LiveId" clId="{4A536456-B999-4AEE-B03A-40047EC94F30}" dt="2023-04-17T13:22:06.272" v="3219" actId="255"/>
          <ac:spMkLst>
            <pc:docMk/>
            <pc:sldMk cId="3618955748" sldId="402"/>
            <ac:spMk id="3" creationId="{00000000-0000-0000-0000-000000000000}"/>
          </ac:spMkLst>
        </pc:spChg>
        <pc:picChg chg="mod">
          <ac:chgData name="Willem van Kleef" userId="b11b642eb16db09d" providerId="LiveId" clId="{4A536456-B999-4AEE-B03A-40047EC94F30}" dt="2023-04-17T13:12:47.363" v="3159" actId="1076"/>
          <ac:picMkLst>
            <pc:docMk/>
            <pc:sldMk cId="3618955748" sldId="402"/>
            <ac:picMk id="8" creationId="{00000000-0000-0000-0000-000000000000}"/>
          </ac:picMkLst>
        </pc:picChg>
      </pc:sldChg>
      <pc:sldChg chg="modSp mod">
        <pc:chgData name="Willem van Kleef" userId="b11b642eb16db09d" providerId="LiveId" clId="{4A536456-B999-4AEE-B03A-40047EC94F30}" dt="2023-04-16T14:52:27.925" v="38" actId="6549"/>
        <pc:sldMkLst>
          <pc:docMk/>
          <pc:sldMk cId="399929568" sldId="408"/>
        </pc:sldMkLst>
        <pc:spChg chg="mod">
          <ac:chgData name="Willem van Kleef" userId="b11b642eb16db09d" providerId="LiveId" clId="{4A536456-B999-4AEE-B03A-40047EC94F30}" dt="2023-04-16T14:52:27.925" v="38" actId="6549"/>
          <ac:spMkLst>
            <pc:docMk/>
            <pc:sldMk cId="399929568" sldId="408"/>
            <ac:spMk id="2" creationId="{00000000-0000-0000-0000-000000000000}"/>
          </ac:spMkLst>
        </pc:spChg>
      </pc:sldChg>
      <pc:sldChg chg="addSp delSp modSp mod delAnim modAnim">
        <pc:chgData name="Willem van Kleef" userId="b11b642eb16db09d" providerId="LiveId" clId="{4A536456-B999-4AEE-B03A-40047EC94F30}" dt="2023-04-16T19:13:31.088" v="1056" actId="121"/>
        <pc:sldMkLst>
          <pc:docMk/>
          <pc:sldMk cId="2188083305" sldId="409"/>
        </pc:sldMkLst>
        <pc:spChg chg="add del mod">
          <ac:chgData name="Willem van Kleef" userId="b11b642eb16db09d" providerId="LiveId" clId="{4A536456-B999-4AEE-B03A-40047EC94F30}" dt="2023-04-16T18:58:20.852" v="952"/>
          <ac:spMkLst>
            <pc:docMk/>
            <pc:sldMk cId="2188083305" sldId="409"/>
            <ac:spMk id="4" creationId="{654DD2F3-6842-D643-011B-52CD237B5C87}"/>
          </ac:spMkLst>
        </pc:spChg>
        <pc:graphicFrameChg chg="add mod modGraphic">
          <ac:chgData name="Willem van Kleef" userId="b11b642eb16db09d" providerId="LiveId" clId="{4A536456-B999-4AEE-B03A-40047EC94F30}" dt="2023-04-16T19:13:31.088" v="1056" actId="121"/>
          <ac:graphicFrameMkLst>
            <pc:docMk/>
            <pc:sldMk cId="2188083305" sldId="409"/>
            <ac:graphicFrameMk id="5" creationId="{49F53917-B6F4-B815-0056-3782E9DEF0E5}"/>
          </ac:graphicFrameMkLst>
        </pc:graphicFrameChg>
        <pc:graphicFrameChg chg="del mod modGraphic">
          <ac:chgData name="Willem van Kleef" userId="b11b642eb16db09d" providerId="LiveId" clId="{4A536456-B999-4AEE-B03A-40047EC94F30}" dt="2023-04-16T18:57:52.811" v="951" actId="21"/>
          <ac:graphicFrameMkLst>
            <pc:docMk/>
            <pc:sldMk cId="2188083305" sldId="409"/>
            <ac:graphicFrameMk id="9" creationId="{75999287-B6E1-142F-B754-239482B8E790}"/>
          </ac:graphicFrameMkLst>
        </pc:graphicFrameChg>
      </pc:sldChg>
      <pc:sldChg chg="modSp mod">
        <pc:chgData name="Willem van Kleef" userId="b11b642eb16db09d" providerId="LiveId" clId="{4A536456-B999-4AEE-B03A-40047EC94F30}" dt="2023-04-17T13:28:26.909" v="3316" actId="6549"/>
        <pc:sldMkLst>
          <pc:docMk/>
          <pc:sldMk cId="2282269713" sldId="410"/>
        </pc:sldMkLst>
        <pc:spChg chg="mod">
          <ac:chgData name="Willem van Kleef" userId="b11b642eb16db09d" providerId="LiveId" clId="{4A536456-B999-4AEE-B03A-40047EC94F30}" dt="2023-04-17T13:28:26.909" v="3316" actId="6549"/>
          <ac:spMkLst>
            <pc:docMk/>
            <pc:sldMk cId="2282269713" sldId="410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4A536456-B999-4AEE-B03A-40047EC94F30}" dt="2023-04-16T17:46:54.420" v="888" actId="20577"/>
        <pc:sldMkLst>
          <pc:docMk/>
          <pc:sldMk cId="3422176751" sldId="411"/>
        </pc:sldMkLst>
        <pc:spChg chg="mod">
          <ac:chgData name="Willem van Kleef" userId="b11b642eb16db09d" providerId="LiveId" clId="{4A536456-B999-4AEE-B03A-40047EC94F30}" dt="2023-04-16T14:52:37.173" v="43" actId="6549"/>
          <ac:spMkLst>
            <pc:docMk/>
            <pc:sldMk cId="3422176751" sldId="411"/>
            <ac:spMk id="2" creationId="{00000000-0000-0000-0000-000000000000}"/>
          </ac:spMkLst>
        </pc:spChg>
        <pc:spChg chg="mod">
          <ac:chgData name="Willem van Kleef" userId="b11b642eb16db09d" providerId="LiveId" clId="{4A536456-B999-4AEE-B03A-40047EC94F30}" dt="2023-04-16T17:46:54.420" v="888" actId="20577"/>
          <ac:spMkLst>
            <pc:docMk/>
            <pc:sldMk cId="3422176751" sldId="411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4A536456-B999-4AEE-B03A-40047EC94F30}" dt="2023-04-17T14:14:19.173" v="3378" actId="115"/>
        <pc:sldMkLst>
          <pc:docMk/>
          <pc:sldMk cId="2335492106" sldId="413"/>
        </pc:sldMkLst>
        <pc:spChg chg="mod">
          <ac:chgData name="Willem van Kleef" userId="b11b642eb16db09d" providerId="LiveId" clId="{4A536456-B999-4AEE-B03A-40047EC94F30}" dt="2023-04-17T14:14:19.173" v="3378" actId="115"/>
          <ac:spMkLst>
            <pc:docMk/>
            <pc:sldMk cId="2335492106" sldId="413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4A536456-B999-4AEE-B03A-40047EC94F30}" dt="2023-04-17T13:23:24.285" v="3225" actId="14100"/>
        <pc:sldMkLst>
          <pc:docMk/>
          <pc:sldMk cId="1808381756" sldId="414"/>
        </pc:sldMkLst>
        <pc:spChg chg="mod">
          <ac:chgData name="Willem van Kleef" userId="b11b642eb16db09d" providerId="LiveId" clId="{4A536456-B999-4AEE-B03A-40047EC94F30}" dt="2023-04-17T13:23:03.568" v="3220" actId="20577"/>
          <ac:spMkLst>
            <pc:docMk/>
            <pc:sldMk cId="1808381756" sldId="414"/>
            <ac:spMk id="9" creationId="{00000000-0000-0000-0000-000000000000}"/>
          </ac:spMkLst>
        </pc:spChg>
        <pc:spChg chg="mod">
          <ac:chgData name="Willem van Kleef" userId="b11b642eb16db09d" providerId="LiveId" clId="{4A536456-B999-4AEE-B03A-40047EC94F30}" dt="2023-04-17T13:23:24.285" v="3225" actId="14100"/>
          <ac:spMkLst>
            <pc:docMk/>
            <pc:sldMk cId="1808381756" sldId="414"/>
            <ac:spMk id="11" creationId="{00000000-0000-0000-0000-000000000000}"/>
          </ac:spMkLst>
        </pc:spChg>
        <pc:spChg chg="mod">
          <ac:chgData name="Willem van Kleef" userId="b11b642eb16db09d" providerId="LiveId" clId="{4A536456-B999-4AEE-B03A-40047EC94F30}" dt="2023-04-16T16:45:36.788" v="130" actId="27636"/>
          <ac:spMkLst>
            <pc:docMk/>
            <pc:sldMk cId="1808381756" sldId="414"/>
            <ac:spMk id="15" creationId="{00000000-0000-0000-0000-000000000000}"/>
          </ac:spMkLst>
        </pc:spChg>
        <pc:cxnChg chg="mod">
          <ac:chgData name="Willem van Kleef" userId="b11b642eb16db09d" providerId="LiveId" clId="{4A536456-B999-4AEE-B03A-40047EC94F30}" dt="2023-04-17T13:23:24.285" v="3225" actId="14100"/>
          <ac:cxnSpMkLst>
            <pc:docMk/>
            <pc:sldMk cId="1808381756" sldId="414"/>
            <ac:cxnSpMk id="28" creationId="{00000000-0000-0000-0000-000000000000}"/>
          </ac:cxnSpMkLst>
        </pc:cxnChg>
      </pc:sldChg>
      <pc:sldChg chg="modSp mod">
        <pc:chgData name="Willem van Kleef" userId="b11b642eb16db09d" providerId="LiveId" clId="{4A536456-B999-4AEE-B03A-40047EC94F30}" dt="2023-04-17T13:23:41.913" v="3227" actId="1076"/>
        <pc:sldMkLst>
          <pc:docMk/>
          <pc:sldMk cId="1901375948" sldId="416"/>
        </pc:sldMkLst>
        <pc:picChg chg="mod">
          <ac:chgData name="Willem van Kleef" userId="b11b642eb16db09d" providerId="LiveId" clId="{4A536456-B999-4AEE-B03A-40047EC94F30}" dt="2023-04-17T13:23:41.913" v="3227" actId="1076"/>
          <ac:picMkLst>
            <pc:docMk/>
            <pc:sldMk cId="1901375948" sldId="416"/>
            <ac:picMk id="8" creationId="{00000000-0000-0000-0000-000000000000}"/>
          </ac:picMkLst>
        </pc:picChg>
      </pc:sldChg>
      <pc:sldChg chg="new del">
        <pc:chgData name="Willem van Kleef" userId="b11b642eb16db09d" providerId="LiveId" clId="{4A536456-B999-4AEE-B03A-40047EC94F30}" dt="2023-04-16T17:00:42.242" v="239" actId="2696"/>
        <pc:sldMkLst>
          <pc:docMk/>
          <pc:sldMk cId="2247130798" sldId="418"/>
        </pc:sldMkLst>
      </pc:sldChg>
      <pc:sldChg chg="addSp delSp modSp add mod">
        <pc:chgData name="Willem van Kleef" userId="b11b642eb16db09d" providerId="LiveId" clId="{4A536456-B999-4AEE-B03A-40047EC94F30}" dt="2023-04-17T10:03:32.827" v="1729" actId="20577"/>
        <pc:sldMkLst>
          <pc:docMk/>
          <pc:sldMk cId="1141484893" sldId="419"/>
        </pc:sldMkLst>
        <pc:spChg chg="mod">
          <ac:chgData name="Willem van Kleef" userId="b11b642eb16db09d" providerId="LiveId" clId="{4A536456-B999-4AEE-B03A-40047EC94F30}" dt="2023-04-17T08:58:37.690" v="1090" actId="20577"/>
          <ac:spMkLst>
            <pc:docMk/>
            <pc:sldMk cId="1141484893" sldId="419"/>
            <ac:spMk id="2" creationId="{00000000-0000-0000-0000-000000000000}"/>
          </ac:spMkLst>
        </pc:spChg>
        <pc:spChg chg="add del mod">
          <ac:chgData name="Willem van Kleef" userId="b11b642eb16db09d" providerId="LiveId" clId="{4A536456-B999-4AEE-B03A-40047EC94F30}" dt="2023-04-16T17:14:55.345" v="449"/>
          <ac:spMkLst>
            <pc:docMk/>
            <pc:sldMk cId="1141484893" sldId="419"/>
            <ac:spMk id="4" creationId="{8786D378-E803-2A2E-3995-79C960FFCC97}"/>
          </ac:spMkLst>
        </pc:spChg>
        <pc:spChg chg="add del mod">
          <ac:chgData name="Willem van Kleef" userId="b11b642eb16db09d" providerId="LiveId" clId="{4A536456-B999-4AEE-B03A-40047EC94F30}" dt="2023-04-17T09:23:53.250" v="1104"/>
          <ac:spMkLst>
            <pc:docMk/>
            <pc:sldMk cId="1141484893" sldId="419"/>
            <ac:spMk id="4" creationId="{9570B6EE-CB50-FF36-932F-24CE329B89B0}"/>
          </ac:spMkLst>
        </pc:spChg>
        <pc:spChg chg="add mod">
          <ac:chgData name="Willem van Kleef" userId="b11b642eb16db09d" providerId="LiveId" clId="{4A536456-B999-4AEE-B03A-40047EC94F30}" dt="2023-04-17T10:03:32.827" v="1729" actId="20577"/>
          <ac:spMkLst>
            <pc:docMk/>
            <pc:sldMk cId="1141484893" sldId="419"/>
            <ac:spMk id="9" creationId="{87A29A06-0BC3-2CDB-BA67-67A4FFFE7110}"/>
          </ac:spMkLst>
        </pc:spChg>
        <pc:spChg chg="add del mod">
          <ac:chgData name="Willem van Kleef" userId="b11b642eb16db09d" providerId="LiveId" clId="{4A536456-B999-4AEE-B03A-40047EC94F30}" dt="2023-04-16T17:25:31.893" v="473"/>
          <ac:spMkLst>
            <pc:docMk/>
            <pc:sldMk cId="1141484893" sldId="419"/>
            <ac:spMk id="9" creationId="{B8190335-963A-F3E5-9D44-D608BA93AC18}"/>
          </ac:spMkLst>
        </pc:spChg>
        <pc:spChg chg="add del mod">
          <ac:chgData name="Willem van Kleef" userId="b11b642eb16db09d" providerId="LiveId" clId="{4A536456-B999-4AEE-B03A-40047EC94F30}" dt="2023-04-16T17:27:53.779" v="503"/>
          <ac:spMkLst>
            <pc:docMk/>
            <pc:sldMk cId="1141484893" sldId="419"/>
            <ac:spMk id="12" creationId="{8067EFD7-22DC-3A53-5110-04901F5F4221}"/>
          </ac:spMkLst>
        </pc:spChg>
        <pc:spChg chg="add del mod">
          <ac:chgData name="Willem van Kleef" userId="b11b642eb16db09d" providerId="LiveId" clId="{4A536456-B999-4AEE-B03A-40047EC94F30}" dt="2023-04-16T17:29:03.957" v="513"/>
          <ac:spMkLst>
            <pc:docMk/>
            <pc:sldMk cId="1141484893" sldId="419"/>
            <ac:spMk id="16" creationId="{420422AF-AE1A-CBC3-8601-31BE89609B17}"/>
          </ac:spMkLst>
        </pc:spChg>
        <pc:graphicFrameChg chg="add del mod modGraphic">
          <ac:chgData name="Willem van Kleef" userId="b11b642eb16db09d" providerId="LiveId" clId="{4A536456-B999-4AEE-B03A-40047EC94F30}" dt="2023-04-16T17:25:31.238" v="472" actId="478"/>
          <ac:graphicFrameMkLst>
            <pc:docMk/>
            <pc:sldMk cId="1141484893" sldId="419"/>
            <ac:graphicFrameMk id="5" creationId="{122F7B74-0166-7B5E-FEC9-BE7740EABBC8}"/>
          </ac:graphicFrameMkLst>
        </pc:graphicFrameChg>
        <pc:graphicFrameChg chg="add del mod">
          <ac:chgData name="Willem van Kleef" userId="b11b642eb16db09d" providerId="LiveId" clId="{4A536456-B999-4AEE-B03A-40047EC94F30}" dt="2023-04-17T09:23:29.535" v="1103"/>
          <ac:graphicFrameMkLst>
            <pc:docMk/>
            <pc:sldMk cId="1141484893" sldId="419"/>
            <ac:graphicFrameMk id="5" creationId="{7083BEA1-EA75-1B6A-260C-7DC5804F8BFB}"/>
          </ac:graphicFrameMkLst>
        </pc:graphicFrameChg>
        <pc:graphicFrameChg chg="add mod modGraphic">
          <ac:chgData name="Willem van Kleef" userId="b11b642eb16db09d" providerId="LiveId" clId="{4A536456-B999-4AEE-B03A-40047EC94F30}" dt="2023-04-17T10:02:38.561" v="1722" actId="20577"/>
          <ac:graphicFrameMkLst>
            <pc:docMk/>
            <pc:sldMk cId="1141484893" sldId="419"/>
            <ac:graphicFrameMk id="6" creationId="{218BC233-0D49-9C20-E38A-374C450B0334}"/>
          </ac:graphicFrameMkLst>
        </pc:graphicFrameChg>
        <pc:graphicFrameChg chg="del modGraphic">
          <ac:chgData name="Willem van Kleef" userId="b11b642eb16db09d" providerId="LiveId" clId="{4A536456-B999-4AEE-B03A-40047EC94F30}" dt="2023-04-16T17:11:57.574" v="448" actId="478"/>
          <ac:graphicFrameMkLst>
            <pc:docMk/>
            <pc:sldMk cId="1141484893" sldId="419"/>
            <ac:graphicFrameMk id="7" creationId="{F275D751-E738-94B5-A498-4F01B8CE44D5}"/>
          </ac:graphicFrameMkLst>
        </pc:graphicFrameChg>
        <pc:graphicFrameChg chg="add del mod modGraphic">
          <ac:chgData name="Willem van Kleef" userId="b11b642eb16db09d" providerId="LiveId" clId="{4A536456-B999-4AEE-B03A-40047EC94F30}" dt="2023-04-16T17:27:05.682" v="486" actId="21"/>
          <ac:graphicFrameMkLst>
            <pc:docMk/>
            <pc:sldMk cId="1141484893" sldId="419"/>
            <ac:graphicFrameMk id="10" creationId="{78F1AD75-4AED-A142-D270-7464FEA25230}"/>
          </ac:graphicFrameMkLst>
        </pc:graphicFrameChg>
        <pc:graphicFrameChg chg="add del mod modGraphic">
          <ac:chgData name="Willem van Kleef" userId="b11b642eb16db09d" providerId="LiveId" clId="{4A536456-B999-4AEE-B03A-40047EC94F30}" dt="2023-04-16T17:27:47.128" v="502"/>
          <ac:graphicFrameMkLst>
            <pc:docMk/>
            <pc:sldMk cId="1141484893" sldId="419"/>
            <ac:graphicFrameMk id="13" creationId="{B8573020-82C2-5152-3DA0-83086EE8ED88}"/>
          </ac:graphicFrameMkLst>
        </pc:graphicFrameChg>
        <pc:graphicFrameChg chg="add del mod modGraphic">
          <ac:chgData name="Willem van Kleef" userId="b11b642eb16db09d" providerId="LiveId" clId="{4A536456-B999-4AEE-B03A-40047EC94F30}" dt="2023-04-16T17:28:59.444" v="512" actId="21"/>
          <ac:graphicFrameMkLst>
            <pc:docMk/>
            <pc:sldMk cId="1141484893" sldId="419"/>
            <ac:graphicFrameMk id="14" creationId="{E07E6B06-D8A8-1CB1-E574-A59605EC86E5}"/>
          </ac:graphicFrameMkLst>
        </pc:graphicFrameChg>
        <pc:graphicFrameChg chg="add del mod modGraphic">
          <ac:chgData name="Willem van Kleef" userId="b11b642eb16db09d" providerId="LiveId" clId="{4A536456-B999-4AEE-B03A-40047EC94F30}" dt="2023-04-17T09:15:27.838" v="1099" actId="478"/>
          <ac:graphicFrameMkLst>
            <pc:docMk/>
            <pc:sldMk cId="1141484893" sldId="419"/>
            <ac:graphicFrameMk id="17" creationId="{B6D08354-0378-6352-17B4-234084626BA5}"/>
          </ac:graphicFrameMkLst>
        </pc:graphicFrameChg>
        <pc:picChg chg="mod">
          <ac:chgData name="Willem van Kleef" userId="b11b642eb16db09d" providerId="LiveId" clId="{4A536456-B999-4AEE-B03A-40047EC94F30}" dt="2023-04-17T09:35:39.196" v="1318" actId="1076"/>
          <ac:picMkLst>
            <pc:docMk/>
            <pc:sldMk cId="1141484893" sldId="419"/>
            <ac:picMk id="8" creationId="{00000000-0000-0000-0000-000000000000}"/>
          </ac:picMkLst>
        </pc:picChg>
      </pc:sldChg>
      <pc:sldChg chg="modSp add mod">
        <pc:chgData name="Willem van Kleef" userId="b11b642eb16db09d" providerId="LiveId" clId="{4A536456-B999-4AEE-B03A-40047EC94F30}" dt="2023-04-17T13:32:45.647" v="3329" actId="20577"/>
        <pc:sldMkLst>
          <pc:docMk/>
          <pc:sldMk cId="736418690" sldId="420"/>
        </pc:sldMkLst>
        <pc:spChg chg="mod">
          <ac:chgData name="Willem van Kleef" userId="b11b642eb16db09d" providerId="LiveId" clId="{4A536456-B999-4AEE-B03A-40047EC94F30}" dt="2023-04-17T08:58:46.410" v="1097" actId="20577"/>
          <ac:spMkLst>
            <pc:docMk/>
            <pc:sldMk cId="736418690" sldId="420"/>
            <ac:spMk id="2" creationId="{00000000-0000-0000-0000-000000000000}"/>
          </ac:spMkLst>
        </pc:spChg>
        <pc:graphicFrameChg chg="modGraphic">
          <ac:chgData name="Willem van Kleef" userId="b11b642eb16db09d" providerId="LiveId" clId="{4A536456-B999-4AEE-B03A-40047EC94F30}" dt="2023-04-17T13:32:45.647" v="3329" actId="20577"/>
          <ac:graphicFrameMkLst>
            <pc:docMk/>
            <pc:sldMk cId="736418690" sldId="420"/>
            <ac:graphicFrameMk id="17" creationId="{B6D08354-0378-6352-17B4-234084626BA5}"/>
          </ac:graphicFrameMkLst>
        </pc:graphicFrameChg>
        <pc:picChg chg="mod">
          <ac:chgData name="Willem van Kleef" userId="b11b642eb16db09d" providerId="LiveId" clId="{4A536456-B999-4AEE-B03A-40047EC94F30}" dt="2023-04-17T08:58:42.698" v="1091" actId="1076"/>
          <ac:picMkLst>
            <pc:docMk/>
            <pc:sldMk cId="736418690" sldId="420"/>
            <ac:picMk id="8" creationId="{00000000-0000-0000-0000-000000000000}"/>
          </ac:picMkLst>
        </pc:picChg>
      </pc:sldChg>
    </pc:docChg>
  </pc:docChgLst>
  <pc:docChgLst>
    <pc:chgData name="Willem van Kleef" userId="b11b642eb16db09d" providerId="LiveId" clId="{B805B6E1-85A5-4E20-9AE6-12A2D3FCD8F1}"/>
    <pc:docChg chg="undo redo custSel addSld delSld modSld">
      <pc:chgData name="Willem van Kleef" userId="b11b642eb16db09d" providerId="LiveId" clId="{B805B6E1-85A5-4E20-9AE6-12A2D3FCD8F1}" dt="2023-03-20T17:12:12.190" v="1906"/>
      <pc:docMkLst>
        <pc:docMk/>
      </pc:docMkLst>
      <pc:sldChg chg="addSp delSp modSp mod">
        <pc:chgData name="Willem van Kleef" userId="b11b642eb16db09d" providerId="LiveId" clId="{B805B6E1-85A5-4E20-9AE6-12A2D3FCD8F1}" dt="2023-03-20T17:12:12.190" v="1906"/>
        <pc:sldMkLst>
          <pc:docMk/>
          <pc:sldMk cId="2867497762" sldId="390"/>
        </pc:sldMkLst>
        <pc:spChg chg="del">
          <ac:chgData name="Willem van Kleef" userId="b11b642eb16db09d" providerId="LiveId" clId="{B805B6E1-85A5-4E20-9AE6-12A2D3FCD8F1}" dt="2023-03-20T16:50:13.202" v="1707"/>
          <ac:spMkLst>
            <pc:docMk/>
            <pc:sldMk cId="2867497762" sldId="390"/>
            <ac:spMk id="6" creationId="{00000000-0000-0000-0000-000000000000}"/>
          </ac:spMkLst>
        </pc:spChg>
        <pc:graphicFrameChg chg="add mod modGraphic">
          <ac:chgData name="Willem van Kleef" userId="b11b642eb16db09d" providerId="LiveId" clId="{B805B6E1-85A5-4E20-9AE6-12A2D3FCD8F1}" dt="2023-03-20T17:12:12.190" v="1906"/>
          <ac:graphicFrameMkLst>
            <pc:docMk/>
            <pc:sldMk cId="2867497762" sldId="390"/>
            <ac:graphicFrameMk id="3" creationId="{18E077BA-0E1C-AD2D-100E-CDB55A5C57DF}"/>
          </ac:graphicFrameMkLst>
        </pc:graphicFrameChg>
      </pc:sldChg>
      <pc:sldChg chg="addSp delSp modSp mod">
        <pc:chgData name="Willem van Kleef" userId="b11b642eb16db09d" providerId="LiveId" clId="{B805B6E1-85A5-4E20-9AE6-12A2D3FCD8F1}" dt="2023-03-20T15:38:05.373" v="1334" actId="14734"/>
        <pc:sldMkLst>
          <pc:docMk/>
          <pc:sldMk cId="836476923" sldId="391"/>
        </pc:sldMkLst>
        <pc:spChg chg="mod">
          <ac:chgData name="Willem van Kleef" userId="b11b642eb16db09d" providerId="LiveId" clId="{B805B6E1-85A5-4E20-9AE6-12A2D3FCD8F1}" dt="2023-03-20T14:10:13.808" v="922" actId="6549"/>
          <ac:spMkLst>
            <pc:docMk/>
            <pc:sldMk cId="836476923" sldId="391"/>
            <ac:spMk id="2" creationId="{00000000-0000-0000-0000-000000000000}"/>
          </ac:spMkLst>
        </pc:spChg>
        <pc:spChg chg="add del mod">
          <ac:chgData name="Willem van Kleef" userId="b11b642eb16db09d" providerId="LiveId" clId="{B805B6E1-85A5-4E20-9AE6-12A2D3FCD8F1}" dt="2023-03-20T14:16:25.257" v="975" actId="22"/>
          <ac:spMkLst>
            <pc:docMk/>
            <pc:sldMk cId="836476923" sldId="391"/>
            <ac:spMk id="6" creationId="{00000000-0000-0000-0000-000000000000}"/>
          </ac:spMkLst>
        </pc:spChg>
        <pc:spChg chg="add del mod">
          <ac:chgData name="Willem van Kleef" userId="b11b642eb16db09d" providerId="LiveId" clId="{B805B6E1-85A5-4E20-9AE6-12A2D3FCD8F1}" dt="2023-03-20T14:26:58.150" v="985"/>
          <ac:spMkLst>
            <pc:docMk/>
            <pc:sldMk cId="836476923" sldId="391"/>
            <ac:spMk id="38" creationId="{0CA8678A-6AD1-ABE6-063E-BC088280A63B}"/>
          </ac:spMkLst>
        </pc:spChg>
        <pc:spChg chg="add del mod">
          <ac:chgData name="Willem van Kleef" userId="b11b642eb16db09d" providerId="LiveId" clId="{B805B6E1-85A5-4E20-9AE6-12A2D3FCD8F1}" dt="2023-03-20T14:44:14.454" v="997"/>
          <ac:spMkLst>
            <pc:docMk/>
            <pc:sldMk cId="836476923" sldId="391"/>
            <ac:spMk id="42" creationId="{21E5739E-A530-7E27-1BE4-D9352E1C4468}"/>
          </ac:spMkLst>
        </pc:spChg>
        <pc:spChg chg="add del mod">
          <ac:chgData name="Willem van Kleef" userId="b11b642eb16db09d" providerId="LiveId" clId="{B805B6E1-85A5-4E20-9AE6-12A2D3FCD8F1}" dt="2023-03-20T14:45:01.085" v="1002"/>
          <ac:spMkLst>
            <pc:docMk/>
            <pc:sldMk cId="836476923" sldId="391"/>
            <ac:spMk id="45" creationId="{7851CB0D-AB77-B50B-6FD7-BD59FF6D48F8}"/>
          </ac:spMkLst>
        </pc:spChg>
        <pc:spChg chg="add del mod">
          <ac:chgData name="Willem van Kleef" userId="b11b642eb16db09d" providerId="LiveId" clId="{B805B6E1-85A5-4E20-9AE6-12A2D3FCD8F1}" dt="2023-03-20T14:45:30.947" v="1009"/>
          <ac:spMkLst>
            <pc:docMk/>
            <pc:sldMk cId="836476923" sldId="391"/>
            <ac:spMk id="48" creationId="{ADF987DB-E6C1-824B-BC03-71EA87311C46}"/>
          </ac:spMkLst>
        </pc:spChg>
        <pc:spChg chg="add del mod">
          <ac:chgData name="Willem van Kleef" userId="b11b642eb16db09d" providerId="LiveId" clId="{B805B6E1-85A5-4E20-9AE6-12A2D3FCD8F1}" dt="2023-03-20T14:46:09.144" v="1014"/>
          <ac:spMkLst>
            <pc:docMk/>
            <pc:sldMk cId="836476923" sldId="391"/>
            <ac:spMk id="51" creationId="{492B4861-AF92-4EFF-36A1-D3AC39D003F7}"/>
          </ac:spMkLst>
        </pc:spChg>
        <pc:spChg chg="add del mod">
          <ac:chgData name="Willem van Kleef" userId="b11b642eb16db09d" providerId="LiveId" clId="{B805B6E1-85A5-4E20-9AE6-12A2D3FCD8F1}" dt="2023-03-20T14:52:58.703" v="1086" actId="21"/>
          <ac:spMkLst>
            <pc:docMk/>
            <pc:sldMk cId="836476923" sldId="391"/>
            <ac:spMk id="54" creationId="{8A9D3A27-9F46-B034-9F45-8030F5137CE9}"/>
          </ac:spMkLst>
        </pc:spChg>
        <pc:graphicFrameChg chg="add del mod modGraphic">
          <ac:chgData name="Willem van Kleef" userId="b11b642eb16db09d" providerId="LiveId" clId="{B805B6E1-85A5-4E20-9AE6-12A2D3FCD8F1}" dt="2023-03-20T13:32:09.623" v="722"/>
          <ac:graphicFrameMkLst>
            <pc:docMk/>
            <pc:sldMk cId="836476923" sldId="391"/>
            <ac:graphicFrameMk id="3" creationId="{AFF172FD-0B1C-A1A3-6C7F-D48C8BE30532}"/>
          </ac:graphicFrameMkLst>
        </pc:graphicFrameChg>
        <pc:graphicFrameChg chg="add del mod">
          <ac:chgData name="Willem van Kleef" userId="b11b642eb16db09d" providerId="LiveId" clId="{B805B6E1-85A5-4E20-9AE6-12A2D3FCD8F1}" dt="2023-03-20T13:34:05.272" v="724"/>
          <ac:graphicFrameMkLst>
            <pc:docMk/>
            <pc:sldMk cId="836476923" sldId="391"/>
            <ac:graphicFrameMk id="4" creationId="{5E89C004-E3EE-5973-C88A-417DF0C27C93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3:38:09.979" v="793" actId="21"/>
          <ac:graphicFrameMkLst>
            <pc:docMk/>
            <pc:sldMk cId="836476923" sldId="391"/>
            <ac:graphicFrameMk id="5" creationId="{F2304EFB-BDF9-2C40-55D6-FB0E8EFB6916}"/>
          </ac:graphicFrameMkLst>
        </pc:graphicFrameChg>
        <pc:graphicFrameChg chg="add del mod">
          <ac:chgData name="Willem van Kleef" userId="b11b642eb16db09d" providerId="LiveId" clId="{B805B6E1-85A5-4E20-9AE6-12A2D3FCD8F1}" dt="2023-03-20T13:39:00.614" v="795" actId="21"/>
          <ac:graphicFrameMkLst>
            <pc:docMk/>
            <pc:sldMk cId="836476923" sldId="391"/>
            <ac:graphicFrameMk id="7" creationId="{7DC44DC1-43F9-2A08-2247-5C4D2FB4EBF7}"/>
          </ac:graphicFrameMkLst>
        </pc:graphicFrameChg>
        <pc:graphicFrameChg chg="add del mod">
          <ac:chgData name="Willem van Kleef" userId="b11b642eb16db09d" providerId="LiveId" clId="{B805B6E1-85A5-4E20-9AE6-12A2D3FCD8F1}" dt="2023-03-20T13:39:06.581" v="797"/>
          <ac:graphicFrameMkLst>
            <pc:docMk/>
            <pc:sldMk cId="836476923" sldId="391"/>
            <ac:graphicFrameMk id="9" creationId="{251BCA53-9B47-63F5-579B-9DE31B1A4E3A}"/>
          </ac:graphicFrameMkLst>
        </pc:graphicFrameChg>
        <pc:graphicFrameChg chg="add del mod">
          <ac:chgData name="Willem van Kleef" userId="b11b642eb16db09d" providerId="LiveId" clId="{B805B6E1-85A5-4E20-9AE6-12A2D3FCD8F1}" dt="2023-03-20T13:39:32.554" v="799"/>
          <ac:graphicFrameMkLst>
            <pc:docMk/>
            <pc:sldMk cId="836476923" sldId="391"/>
            <ac:graphicFrameMk id="10" creationId="{B6E383BF-AE0A-A86D-73C5-C391D6E1DA0B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3:40:18.162" v="803"/>
          <ac:graphicFrameMkLst>
            <pc:docMk/>
            <pc:sldMk cId="836476923" sldId="391"/>
            <ac:graphicFrameMk id="11" creationId="{4B39F885-AD62-E6E2-6CCF-2E303FE79A73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3:42:04.680" v="815"/>
          <ac:graphicFrameMkLst>
            <pc:docMk/>
            <pc:sldMk cId="836476923" sldId="391"/>
            <ac:graphicFrameMk id="14" creationId="{A4F2327C-EBB4-B2C3-FA01-0E9A8DD43B8D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3:44:53.141" v="821" actId="21"/>
          <ac:graphicFrameMkLst>
            <pc:docMk/>
            <pc:sldMk cId="836476923" sldId="391"/>
            <ac:graphicFrameMk id="15" creationId="{02A718E7-2C64-F8B3-2A86-086EDAD41381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3:45:56.449" v="833" actId="21"/>
          <ac:graphicFrameMkLst>
            <pc:docMk/>
            <pc:sldMk cId="836476923" sldId="391"/>
            <ac:graphicFrameMk id="16" creationId="{9BA5E865-1D2B-0DB6-E54B-5415B6B38777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3:49:40.919" v="848" actId="21"/>
          <ac:graphicFrameMkLst>
            <pc:docMk/>
            <pc:sldMk cId="836476923" sldId="391"/>
            <ac:graphicFrameMk id="17" creationId="{E7F6CE16-6AD4-E1ED-3652-4665B04B5677}"/>
          </ac:graphicFrameMkLst>
        </pc:graphicFrameChg>
        <pc:graphicFrameChg chg="add del mod">
          <ac:chgData name="Willem van Kleef" userId="b11b642eb16db09d" providerId="LiveId" clId="{B805B6E1-85A5-4E20-9AE6-12A2D3FCD8F1}" dt="2023-03-20T14:26:47.999" v="983"/>
          <ac:graphicFrameMkLst>
            <pc:docMk/>
            <pc:sldMk cId="836476923" sldId="391"/>
            <ac:graphicFrameMk id="39" creationId="{6A2252C2-B4E4-D28A-10B8-E9133CE147F8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4:44:10.093" v="995" actId="478"/>
          <ac:graphicFrameMkLst>
            <pc:docMk/>
            <pc:sldMk cId="836476923" sldId="391"/>
            <ac:graphicFrameMk id="40" creationId="{08BDE1B7-3A52-0D1D-58D0-DA7C633D5056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4:44:54.564" v="1001" actId="21"/>
          <ac:graphicFrameMkLst>
            <pc:docMk/>
            <pc:sldMk cId="836476923" sldId="391"/>
            <ac:graphicFrameMk id="43" creationId="{4F3883D3-C64F-1F1C-26A3-1C59E30BFDD7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4:45:23.962" v="1008" actId="21"/>
          <ac:graphicFrameMkLst>
            <pc:docMk/>
            <pc:sldMk cId="836476923" sldId="391"/>
            <ac:graphicFrameMk id="46" creationId="{7BB44C07-3E4D-22AE-2772-B14015515BEE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4:45:49.257" v="1013" actId="21"/>
          <ac:graphicFrameMkLst>
            <pc:docMk/>
            <pc:sldMk cId="836476923" sldId="391"/>
            <ac:graphicFrameMk id="49" creationId="{CC73EF04-E453-9984-0CD1-AE50D53895CF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5:38:05.373" v="1334" actId="14734"/>
          <ac:graphicFrameMkLst>
            <pc:docMk/>
            <pc:sldMk cId="836476923" sldId="391"/>
            <ac:graphicFrameMk id="52" creationId="{F1F57B5E-6BEE-077A-CB27-0CC3370C9E6D}"/>
          </ac:graphicFrameMkLst>
        </pc:graphicFrameChg>
        <pc:graphicFrameChg chg="add del mod modGraphic">
          <ac:chgData name="Willem van Kleef" userId="b11b642eb16db09d" providerId="LiveId" clId="{B805B6E1-85A5-4E20-9AE6-12A2D3FCD8F1}" dt="2023-03-20T14:52:57.981" v="1085"/>
          <ac:graphicFrameMkLst>
            <pc:docMk/>
            <pc:sldMk cId="836476923" sldId="391"/>
            <ac:graphicFrameMk id="55" creationId="{384581C8-F132-7432-4ED4-8930B1F5EC4C}"/>
          </ac:graphicFrameMkLst>
        </pc:graphicFrameChg>
        <pc:picChg chg="add del mod">
          <ac:chgData name="Willem van Kleef" userId="b11b642eb16db09d" providerId="LiveId" clId="{B805B6E1-85A5-4E20-9AE6-12A2D3FCD8F1}" dt="2023-03-20T14:26:47.457" v="982" actId="1076"/>
          <ac:picMkLst>
            <pc:docMk/>
            <pc:sldMk cId="836476923" sldId="391"/>
            <ac:picMk id="8" creationId="{00000000-0000-0000-0000-000000000000}"/>
          </ac:picMkLst>
        </pc:picChg>
        <pc:picChg chg="add del mod">
          <ac:chgData name="Willem van Kleef" userId="b11b642eb16db09d" providerId="LiveId" clId="{B805B6E1-85A5-4E20-9AE6-12A2D3FCD8F1}" dt="2023-03-20T13:41:19.079" v="806" actId="478"/>
          <ac:picMkLst>
            <pc:docMk/>
            <pc:sldMk cId="836476923" sldId="391"/>
            <ac:picMk id="13" creationId="{8D9F500C-C3AF-14CB-98A0-3D6A09AC9D7C}"/>
          </ac:picMkLst>
        </pc:picChg>
        <pc:picChg chg="add del mod">
          <ac:chgData name="Willem van Kleef" userId="b11b642eb16db09d" providerId="LiveId" clId="{B805B6E1-85A5-4E20-9AE6-12A2D3FCD8F1}" dt="2023-03-20T13:50:53.158" v="853" actId="21"/>
          <ac:picMkLst>
            <pc:docMk/>
            <pc:sldMk cId="836476923" sldId="391"/>
            <ac:picMk id="19" creationId="{AEC0CC13-A3BF-956D-A04C-30AE9F2561B8}"/>
          </ac:picMkLst>
        </pc:picChg>
        <pc:picChg chg="add del mod">
          <ac:chgData name="Willem van Kleef" userId="b11b642eb16db09d" providerId="LiveId" clId="{B805B6E1-85A5-4E20-9AE6-12A2D3FCD8F1}" dt="2023-03-20T13:52:12.077" v="862" actId="478"/>
          <ac:picMkLst>
            <pc:docMk/>
            <pc:sldMk cId="836476923" sldId="391"/>
            <ac:picMk id="21" creationId="{D21D39CE-A6C1-E7A9-B77F-1354E6CFDC51}"/>
          </ac:picMkLst>
        </pc:picChg>
        <pc:picChg chg="add del">
          <ac:chgData name="Willem van Kleef" userId="b11b642eb16db09d" providerId="LiveId" clId="{B805B6E1-85A5-4E20-9AE6-12A2D3FCD8F1}" dt="2023-03-20T13:58:40.485" v="866" actId="22"/>
          <ac:picMkLst>
            <pc:docMk/>
            <pc:sldMk cId="836476923" sldId="391"/>
            <ac:picMk id="23" creationId="{45C6F936-FA66-252B-FCE0-B0A9BB07A78D}"/>
          </ac:picMkLst>
        </pc:picChg>
        <pc:picChg chg="add del mod">
          <ac:chgData name="Willem van Kleef" userId="b11b642eb16db09d" providerId="LiveId" clId="{B805B6E1-85A5-4E20-9AE6-12A2D3FCD8F1}" dt="2023-03-20T13:58:52.327" v="871" actId="22"/>
          <ac:picMkLst>
            <pc:docMk/>
            <pc:sldMk cId="836476923" sldId="391"/>
            <ac:picMk id="25" creationId="{471150F6-B544-EEDF-D01D-0C61A753918F}"/>
          </ac:picMkLst>
        </pc:picChg>
        <pc:picChg chg="add del mod">
          <ac:chgData name="Willem van Kleef" userId="b11b642eb16db09d" providerId="LiveId" clId="{B805B6E1-85A5-4E20-9AE6-12A2D3FCD8F1}" dt="2023-03-20T14:00:20.980" v="876" actId="478"/>
          <ac:picMkLst>
            <pc:docMk/>
            <pc:sldMk cId="836476923" sldId="391"/>
            <ac:picMk id="27" creationId="{9978344D-5B4C-49CC-40A6-77BF7B1332F9}"/>
          </ac:picMkLst>
        </pc:picChg>
        <pc:picChg chg="add del mod">
          <ac:chgData name="Willem van Kleef" userId="b11b642eb16db09d" providerId="LiveId" clId="{B805B6E1-85A5-4E20-9AE6-12A2D3FCD8F1}" dt="2023-03-20T14:01:38.133" v="880" actId="21"/>
          <ac:picMkLst>
            <pc:docMk/>
            <pc:sldMk cId="836476923" sldId="391"/>
            <ac:picMk id="29" creationId="{97DBEB5F-43C9-31CC-E9B4-AA0161631965}"/>
          </ac:picMkLst>
        </pc:picChg>
        <pc:picChg chg="add del">
          <ac:chgData name="Willem van Kleef" userId="b11b642eb16db09d" providerId="LiveId" clId="{B805B6E1-85A5-4E20-9AE6-12A2D3FCD8F1}" dt="2023-03-20T14:02:34.574" v="882" actId="21"/>
          <ac:picMkLst>
            <pc:docMk/>
            <pc:sldMk cId="836476923" sldId="391"/>
            <ac:picMk id="31" creationId="{753CD711-CC7F-C914-C37D-4E8CA8FCC7C9}"/>
          </ac:picMkLst>
        </pc:picChg>
        <pc:picChg chg="add del mod">
          <ac:chgData name="Willem van Kleef" userId="b11b642eb16db09d" providerId="LiveId" clId="{B805B6E1-85A5-4E20-9AE6-12A2D3FCD8F1}" dt="2023-03-20T14:09:55.800" v="909" actId="478"/>
          <ac:picMkLst>
            <pc:docMk/>
            <pc:sldMk cId="836476923" sldId="391"/>
            <ac:picMk id="33" creationId="{0727A2DA-153B-4330-5158-58C3CE0C9284}"/>
          </ac:picMkLst>
        </pc:picChg>
        <pc:picChg chg="add del mod">
          <ac:chgData name="Willem van Kleef" userId="b11b642eb16db09d" providerId="LiveId" clId="{B805B6E1-85A5-4E20-9AE6-12A2D3FCD8F1}" dt="2023-03-20T14:09:44.027" v="907"/>
          <ac:picMkLst>
            <pc:docMk/>
            <pc:sldMk cId="836476923" sldId="391"/>
            <ac:picMk id="34" creationId="{EB685336-15C5-F694-F3A7-8F9B50CE7F44}"/>
          </ac:picMkLst>
        </pc:picChg>
        <pc:picChg chg="add del mod ord">
          <ac:chgData name="Willem van Kleef" userId="b11b642eb16db09d" providerId="LiveId" clId="{B805B6E1-85A5-4E20-9AE6-12A2D3FCD8F1}" dt="2023-03-20T14:26:39.148" v="979" actId="478"/>
          <ac:picMkLst>
            <pc:docMk/>
            <pc:sldMk cId="836476923" sldId="391"/>
            <ac:picMk id="36" creationId="{64451DFF-31B0-CAEB-FFCA-840469636CD1}"/>
          </ac:picMkLst>
        </pc:picChg>
      </pc:sldChg>
      <pc:sldChg chg="modSp mod">
        <pc:chgData name="Willem van Kleef" userId="b11b642eb16db09d" providerId="LiveId" clId="{B805B6E1-85A5-4E20-9AE6-12A2D3FCD8F1}" dt="2023-03-20T16:05:16.412" v="1706" actId="20577"/>
        <pc:sldMkLst>
          <pc:docMk/>
          <pc:sldMk cId="1224605369" sldId="392"/>
        </pc:sldMkLst>
        <pc:spChg chg="mod">
          <ac:chgData name="Willem van Kleef" userId="b11b642eb16db09d" providerId="LiveId" clId="{B805B6E1-85A5-4E20-9AE6-12A2D3FCD8F1}" dt="2023-03-20T16:05:16.412" v="1706" actId="20577"/>
          <ac:spMkLst>
            <pc:docMk/>
            <pc:sldMk cId="1224605369" sldId="392"/>
            <ac:spMk id="6" creationId="{00000000-0000-0000-0000-000000000000}"/>
          </ac:spMkLst>
        </pc:spChg>
        <pc:picChg chg="mod">
          <ac:chgData name="Willem van Kleef" userId="b11b642eb16db09d" providerId="LiveId" clId="{B805B6E1-85A5-4E20-9AE6-12A2D3FCD8F1}" dt="2023-03-20T12:09:56.358" v="30" actId="1076"/>
          <ac:picMkLst>
            <pc:docMk/>
            <pc:sldMk cId="1224605369" sldId="392"/>
            <ac:picMk id="8" creationId="{00000000-0000-0000-0000-000000000000}"/>
          </ac:picMkLst>
        </pc:picChg>
      </pc:sldChg>
      <pc:sldChg chg="modSp mod">
        <pc:chgData name="Willem van Kleef" userId="b11b642eb16db09d" providerId="LiveId" clId="{B805B6E1-85A5-4E20-9AE6-12A2D3FCD8F1}" dt="2023-03-07T17:20:26.831" v="26" actId="20577"/>
        <pc:sldMkLst>
          <pc:docMk/>
          <pc:sldMk cId="2894564838" sldId="393"/>
        </pc:sldMkLst>
        <pc:spChg chg="mod">
          <ac:chgData name="Willem van Kleef" userId="b11b642eb16db09d" providerId="LiveId" clId="{B805B6E1-85A5-4E20-9AE6-12A2D3FCD8F1}" dt="2023-03-07T17:20:26.831" v="26" actId="20577"/>
          <ac:spMkLst>
            <pc:docMk/>
            <pc:sldMk cId="2894564838" sldId="393"/>
            <ac:spMk id="6" creationId="{00000000-0000-0000-0000-000000000000}"/>
          </ac:spMkLst>
        </pc:spChg>
      </pc:sldChg>
      <pc:sldChg chg="new del">
        <pc:chgData name="Willem van Kleef" userId="b11b642eb16db09d" providerId="LiveId" clId="{B805B6E1-85A5-4E20-9AE6-12A2D3FCD8F1}" dt="2023-03-20T12:10:15.423" v="33" actId="2696"/>
        <pc:sldMkLst>
          <pc:docMk/>
          <pc:sldMk cId="395108822" sldId="407"/>
        </pc:sldMkLst>
      </pc:sldChg>
      <pc:sldChg chg="new del">
        <pc:chgData name="Willem van Kleef" userId="b11b642eb16db09d" providerId="LiveId" clId="{B805B6E1-85A5-4E20-9AE6-12A2D3FCD8F1}" dt="2023-03-20T12:09:47.263" v="28" actId="680"/>
        <pc:sldMkLst>
          <pc:docMk/>
          <pc:sldMk cId="2320678696" sldId="407"/>
        </pc:sldMkLst>
      </pc:sldChg>
      <pc:sldChg chg="addSp delSp modSp add mod">
        <pc:chgData name="Willem van Kleef" userId="b11b642eb16db09d" providerId="LiveId" clId="{B805B6E1-85A5-4E20-9AE6-12A2D3FCD8F1}" dt="2023-03-20T15:26:54.382" v="1329" actId="1076"/>
        <pc:sldMkLst>
          <pc:docMk/>
          <pc:sldMk cId="399929568" sldId="408"/>
        </pc:sldMkLst>
        <pc:spChg chg="mod">
          <ac:chgData name="Willem van Kleef" userId="b11b642eb16db09d" providerId="LiveId" clId="{B805B6E1-85A5-4E20-9AE6-12A2D3FCD8F1}" dt="2023-03-20T12:12:15.583" v="106" actId="20577"/>
          <ac:spMkLst>
            <pc:docMk/>
            <pc:sldMk cId="399929568" sldId="408"/>
            <ac:spMk id="2" creationId="{00000000-0000-0000-0000-000000000000}"/>
          </ac:spMkLst>
        </pc:spChg>
        <pc:spChg chg="del">
          <ac:chgData name="Willem van Kleef" userId="b11b642eb16db09d" providerId="LiveId" clId="{B805B6E1-85A5-4E20-9AE6-12A2D3FCD8F1}" dt="2023-03-20T12:10:39.029" v="49"/>
          <ac:spMkLst>
            <pc:docMk/>
            <pc:sldMk cId="399929568" sldId="408"/>
            <ac:spMk id="6" creationId="{00000000-0000-0000-0000-000000000000}"/>
          </ac:spMkLst>
        </pc:spChg>
        <pc:spChg chg="add mod">
          <ac:chgData name="Willem van Kleef" userId="b11b642eb16db09d" providerId="LiveId" clId="{B805B6E1-85A5-4E20-9AE6-12A2D3FCD8F1}" dt="2023-03-20T15:26:10.132" v="1322" actId="1076"/>
          <ac:spMkLst>
            <pc:docMk/>
            <pc:sldMk cId="399929568" sldId="408"/>
            <ac:spMk id="7" creationId="{7AF9300D-2012-B724-A790-6D6BF505268A}"/>
          </ac:spMkLst>
        </pc:spChg>
        <pc:graphicFrameChg chg="add mod">
          <ac:chgData name="Willem van Kleef" userId="b11b642eb16db09d" providerId="LiveId" clId="{B805B6E1-85A5-4E20-9AE6-12A2D3FCD8F1}" dt="2023-03-20T15:26:33.660" v="1327" actId="1076"/>
          <ac:graphicFrameMkLst>
            <pc:docMk/>
            <pc:sldMk cId="399929568" sldId="408"/>
            <ac:graphicFrameMk id="3" creationId="{C5F81827-5342-46AC-79B6-B77C5CEEA765}"/>
          </ac:graphicFrameMkLst>
        </pc:graphicFrameChg>
        <pc:graphicFrameChg chg="add mod">
          <ac:chgData name="Willem van Kleef" userId="b11b642eb16db09d" providerId="LiveId" clId="{B805B6E1-85A5-4E20-9AE6-12A2D3FCD8F1}" dt="2023-03-20T12:10:48.871" v="52"/>
          <ac:graphicFrameMkLst>
            <pc:docMk/>
            <pc:sldMk cId="399929568" sldId="408"/>
            <ac:graphicFrameMk id="4" creationId="{C5F81827-5342-46AC-79B6-B77C5CEEA765}"/>
          </ac:graphicFrameMkLst>
        </pc:graphicFrameChg>
        <pc:graphicFrameChg chg="add mod">
          <ac:chgData name="Willem van Kleef" userId="b11b642eb16db09d" providerId="LiveId" clId="{B805B6E1-85A5-4E20-9AE6-12A2D3FCD8F1}" dt="2023-03-20T15:26:54.382" v="1329" actId="1076"/>
          <ac:graphicFrameMkLst>
            <pc:docMk/>
            <pc:sldMk cId="399929568" sldId="408"/>
            <ac:graphicFrameMk id="5" creationId="{DB7BF56C-D2C4-9CE6-D52F-F2F45C0E60B3}"/>
          </ac:graphicFrameMkLst>
        </pc:graphicFrameChg>
        <pc:picChg chg="mod">
          <ac:chgData name="Willem van Kleef" userId="b11b642eb16db09d" providerId="LiveId" clId="{B805B6E1-85A5-4E20-9AE6-12A2D3FCD8F1}" dt="2023-03-20T15:26:13.612" v="1324" actId="1076"/>
          <ac:picMkLst>
            <pc:docMk/>
            <pc:sldMk cId="399929568" sldId="408"/>
            <ac:picMk id="8" creationId="{00000000-0000-0000-0000-000000000000}"/>
          </ac:picMkLst>
        </pc:picChg>
      </pc:sldChg>
      <pc:sldChg chg="addSp delSp modSp add mod">
        <pc:chgData name="Willem van Kleef" userId="b11b642eb16db09d" providerId="LiveId" clId="{B805B6E1-85A5-4E20-9AE6-12A2D3FCD8F1}" dt="2023-03-20T15:15:37.789" v="1296" actId="113"/>
        <pc:sldMkLst>
          <pc:docMk/>
          <pc:sldMk cId="2188083305" sldId="409"/>
        </pc:sldMkLst>
        <pc:spChg chg="mod">
          <ac:chgData name="Willem van Kleef" userId="b11b642eb16db09d" providerId="LiveId" clId="{B805B6E1-85A5-4E20-9AE6-12A2D3FCD8F1}" dt="2023-03-20T14:10:25.432" v="930" actId="20577"/>
          <ac:spMkLst>
            <pc:docMk/>
            <pc:sldMk cId="2188083305" sldId="409"/>
            <ac:spMk id="2" creationId="{00000000-0000-0000-0000-000000000000}"/>
          </ac:spMkLst>
        </pc:spChg>
        <pc:spChg chg="del">
          <ac:chgData name="Willem van Kleef" userId="b11b642eb16db09d" providerId="LiveId" clId="{B805B6E1-85A5-4E20-9AE6-12A2D3FCD8F1}" dt="2023-03-20T14:15:53.749" v="973" actId="22"/>
          <ac:spMkLst>
            <pc:docMk/>
            <pc:sldMk cId="2188083305" sldId="409"/>
            <ac:spMk id="6" creationId="{00000000-0000-0000-0000-000000000000}"/>
          </ac:spMkLst>
        </pc:spChg>
        <pc:spChg chg="add del mod">
          <ac:chgData name="Willem van Kleef" userId="b11b642eb16db09d" providerId="LiveId" clId="{B805B6E1-85A5-4E20-9AE6-12A2D3FCD8F1}" dt="2023-03-20T14:54:35.483" v="1112"/>
          <ac:spMkLst>
            <pc:docMk/>
            <pc:sldMk cId="2188083305" sldId="409"/>
            <ac:spMk id="7" creationId="{2F40E2F8-14F3-FAD6-339C-2455F36F0AF5}"/>
          </ac:spMkLst>
        </pc:spChg>
        <pc:graphicFrameChg chg="add mod modGraphic">
          <ac:chgData name="Willem van Kleef" userId="b11b642eb16db09d" providerId="LiveId" clId="{B805B6E1-85A5-4E20-9AE6-12A2D3FCD8F1}" dt="2023-03-20T15:15:37.789" v="1296" actId="113"/>
          <ac:graphicFrameMkLst>
            <pc:docMk/>
            <pc:sldMk cId="2188083305" sldId="409"/>
            <ac:graphicFrameMk id="9" creationId="{75999287-B6E1-142F-B754-239482B8E790}"/>
          </ac:graphicFrameMkLst>
        </pc:graphicFrameChg>
        <pc:picChg chg="add del mod ord">
          <ac:chgData name="Willem van Kleef" userId="b11b642eb16db09d" providerId="LiveId" clId="{B805B6E1-85A5-4E20-9AE6-12A2D3FCD8F1}" dt="2023-03-20T14:54:28.643" v="1111" actId="21"/>
          <ac:picMkLst>
            <pc:docMk/>
            <pc:sldMk cId="2188083305" sldId="409"/>
            <ac:picMk id="4" creationId="{91961127-A3F0-99F6-EE6A-C433C841DC20}"/>
          </ac:picMkLst>
        </pc:picChg>
        <pc:picChg chg="add del">
          <ac:chgData name="Willem van Kleef" userId="b11b642eb16db09d" providerId="LiveId" clId="{B805B6E1-85A5-4E20-9AE6-12A2D3FCD8F1}" dt="2023-03-20T14:54:26.376" v="1110" actId="21"/>
          <ac:picMkLst>
            <pc:docMk/>
            <pc:sldMk cId="2188083305" sldId="409"/>
            <ac:picMk id="8" creationId="{00000000-0000-0000-0000-000000000000}"/>
          </ac:picMkLst>
        </pc:picChg>
        <pc:picChg chg="del">
          <ac:chgData name="Willem van Kleef" userId="b11b642eb16db09d" providerId="LiveId" clId="{B805B6E1-85A5-4E20-9AE6-12A2D3FCD8F1}" dt="2023-03-20T14:15:39.790" v="972" actId="21"/>
          <ac:picMkLst>
            <pc:docMk/>
            <pc:sldMk cId="2188083305" sldId="409"/>
            <ac:picMk id="33" creationId="{0727A2DA-153B-4330-5158-58C3CE0C9284}"/>
          </ac:picMkLst>
        </pc:picChg>
      </pc:sldChg>
    </pc:docChg>
  </pc:docChgLst>
  <pc:docChgLst>
    <pc:chgData name="Willem van Kleef" userId="b11b642eb16db09d" providerId="LiveId" clId="{7FB53856-6EA9-476D-9169-7674AF29FD75}"/>
    <pc:docChg chg="undo custSel modSld">
      <pc:chgData name="Willem van Kleef" userId="b11b642eb16db09d" providerId="LiveId" clId="{7FB53856-6EA9-476D-9169-7674AF29FD75}" dt="2022-03-28T07:57:36.036" v="918" actId="20577"/>
      <pc:docMkLst>
        <pc:docMk/>
      </pc:docMkLst>
      <pc:sldChg chg="modNotesTx">
        <pc:chgData name="Willem van Kleef" userId="b11b642eb16db09d" providerId="LiveId" clId="{7FB53856-6EA9-476D-9169-7674AF29FD75}" dt="2022-03-22T09:32:53.864" v="565" actId="20577"/>
        <pc:sldMkLst>
          <pc:docMk/>
          <pc:sldMk cId="3383443279" sldId="348"/>
        </pc:sldMkLst>
      </pc:sldChg>
      <pc:sldChg chg="modSp mod modNotesTx">
        <pc:chgData name="Willem van Kleef" userId="b11b642eb16db09d" providerId="LiveId" clId="{7FB53856-6EA9-476D-9169-7674AF29FD75}" dt="2022-03-22T09:31:55.864" v="436" actId="20577"/>
        <pc:sldMkLst>
          <pc:docMk/>
          <pc:sldMk cId="2087940558" sldId="359"/>
        </pc:sldMkLst>
        <pc:spChg chg="mod">
          <ac:chgData name="Willem van Kleef" userId="b11b642eb16db09d" providerId="LiveId" clId="{7FB53856-6EA9-476D-9169-7674AF29FD75}" dt="2022-03-22T09:28:42.195" v="238" actId="20577"/>
          <ac:spMkLst>
            <pc:docMk/>
            <pc:sldMk cId="2087940558" sldId="359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7FB53856-6EA9-476D-9169-7674AF29FD75}" dt="2022-03-24T08:12:54.247" v="915" actId="20577"/>
        <pc:sldMkLst>
          <pc:docMk/>
          <pc:sldMk cId="3400168382" sldId="364"/>
        </pc:sldMkLst>
        <pc:spChg chg="mod">
          <ac:chgData name="Willem van Kleef" userId="b11b642eb16db09d" providerId="LiveId" clId="{7FB53856-6EA9-476D-9169-7674AF29FD75}" dt="2022-03-24T08:12:54.247" v="915" actId="20577"/>
          <ac:spMkLst>
            <pc:docMk/>
            <pc:sldMk cId="3400168382" sldId="364"/>
            <ac:spMk id="6" creationId="{00000000-0000-0000-0000-000000000000}"/>
          </ac:spMkLst>
        </pc:spChg>
      </pc:sldChg>
      <pc:sldChg chg="modSp mod">
        <pc:chgData name="Willem van Kleef" userId="b11b642eb16db09d" providerId="LiveId" clId="{7FB53856-6EA9-476D-9169-7674AF29FD75}" dt="2022-03-28T07:57:36.036" v="918" actId="20577"/>
        <pc:sldMkLst>
          <pc:docMk/>
          <pc:sldMk cId="4116266046" sldId="366"/>
        </pc:sldMkLst>
        <pc:graphicFrameChg chg="modGraphic">
          <ac:chgData name="Willem van Kleef" userId="b11b642eb16db09d" providerId="LiveId" clId="{7FB53856-6EA9-476D-9169-7674AF29FD75}" dt="2022-03-21T14:26:33.631" v="1" actId="6549"/>
          <ac:graphicFrameMkLst>
            <pc:docMk/>
            <pc:sldMk cId="4116266046" sldId="366"/>
            <ac:graphicFrameMk id="5" creationId="{29F5049D-32A0-4363-92C3-A55AE3D8919E}"/>
          </ac:graphicFrameMkLst>
        </pc:graphicFrameChg>
        <pc:graphicFrameChg chg="modGraphic">
          <ac:chgData name="Willem van Kleef" userId="b11b642eb16db09d" providerId="LiveId" clId="{7FB53856-6EA9-476D-9169-7674AF29FD75}" dt="2022-03-28T07:57:36.036" v="918" actId="20577"/>
          <ac:graphicFrameMkLst>
            <pc:docMk/>
            <pc:sldMk cId="4116266046" sldId="366"/>
            <ac:graphicFrameMk id="12" creationId="{477118F7-7AA8-4F7A-8234-5EFF0AFB0BD1}"/>
          </ac:graphicFrameMkLst>
        </pc:graphicFrameChg>
      </pc:sldChg>
      <pc:sldChg chg="modSp mod modNotesTx">
        <pc:chgData name="Willem van Kleef" userId="b11b642eb16db09d" providerId="LiveId" clId="{7FB53856-6EA9-476D-9169-7674AF29FD75}" dt="2022-03-24T08:13:48.702" v="917" actId="20577"/>
        <pc:sldMkLst>
          <pc:docMk/>
          <pc:sldMk cId="2742222903" sldId="367"/>
        </pc:sldMkLst>
        <pc:spChg chg="mod">
          <ac:chgData name="Willem van Kleef" userId="b11b642eb16db09d" providerId="LiveId" clId="{7FB53856-6EA9-476D-9169-7674AF29FD75}" dt="2022-03-24T08:13:48.702" v="917" actId="20577"/>
          <ac:spMkLst>
            <pc:docMk/>
            <pc:sldMk cId="2742222903" sldId="367"/>
            <ac:spMk id="2" creationId="{00000000-0000-0000-0000-000000000000}"/>
          </ac:spMkLst>
        </pc:spChg>
        <pc:graphicFrameChg chg="modGraphic">
          <ac:chgData name="Willem van Kleef" userId="b11b642eb16db09d" providerId="LiveId" clId="{7FB53856-6EA9-476D-9169-7674AF29FD75}" dt="2022-03-21T16:50:45.382" v="102" actId="6549"/>
          <ac:graphicFrameMkLst>
            <pc:docMk/>
            <pc:sldMk cId="2742222903" sldId="367"/>
            <ac:graphicFrameMk id="5" creationId="{4AFFD644-6407-431A-AE6B-127D3C8984D5}"/>
          </ac:graphicFrameMkLst>
        </pc:graphicFrameChg>
        <pc:graphicFrameChg chg="mod modGraphic">
          <ac:chgData name="Willem van Kleef" userId="b11b642eb16db09d" providerId="LiveId" clId="{7FB53856-6EA9-476D-9169-7674AF29FD75}" dt="2022-03-22T09:56:23.100" v="794" actId="20577"/>
          <ac:graphicFrameMkLst>
            <pc:docMk/>
            <pc:sldMk cId="2742222903" sldId="367"/>
            <ac:graphicFrameMk id="6" creationId="{E3D68004-1DD7-4AD6-B2AB-2F4F06E4D2A8}"/>
          </ac:graphicFrameMkLst>
        </pc:graphicFrameChg>
        <pc:graphicFrameChg chg="mod modGraphic">
          <ac:chgData name="Willem van Kleef" userId="b11b642eb16db09d" providerId="LiveId" clId="{7FB53856-6EA9-476D-9169-7674AF29FD75}" dt="2022-03-21T17:03:21.726" v="113" actId="20577"/>
          <ac:graphicFrameMkLst>
            <pc:docMk/>
            <pc:sldMk cId="2742222903" sldId="367"/>
            <ac:graphicFrameMk id="10" creationId="{4869648E-7837-41AF-B7E2-CBBA8B8B6028}"/>
          </ac:graphicFrameMkLst>
        </pc:graphicFrameChg>
      </pc:sldChg>
      <pc:sldChg chg="modSp mod modNotesTx">
        <pc:chgData name="Willem van Kleef" userId="b11b642eb16db09d" providerId="LiveId" clId="{7FB53856-6EA9-476D-9169-7674AF29FD75}" dt="2022-03-22T09:30:16.749" v="394" actId="20577"/>
        <pc:sldMkLst>
          <pc:docMk/>
          <pc:sldMk cId="2360536281" sldId="369"/>
        </pc:sldMkLst>
        <pc:spChg chg="mod">
          <ac:chgData name="Willem van Kleef" userId="b11b642eb16db09d" providerId="LiveId" clId="{7FB53856-6EA9-476D-9169-7674AF29FD75}" dt="2022-03-22T09:29:11.292" v="293" actId="20577"/>
          <ac:spMkLst>
            <pc:docMk/>
            <pc:sldMk cId="2360536281" sldId="369"/>
            <ac:spMk id="6" creationId="{00000000-0000-0000-0000-000000000000}"/>
          </ac:spMkLst>
        </pc:spChg>
      </pc:sldChg>
      <pc:sldChg chg="modNotesTx">
        <pc:chgData name="Willem van Kleef" userId="b11b642eb16db09d" providerId="LiveId" clId="{7FB53856-6EA9-476D-9169-7674AF29FD75}" dt="2022-03-22T10:11:17.380" v="896" actId="20577"/>
        <pc:sldMkLst>
          <pc:docMk/>
          <pc:sldMk cId="3948873244" sldId="370"/>
        </pc:sldMkLst>
      </pc:sldChg>
      <pc:sldChg chg="modNotesTx">
        <pc:chgData name="Willem van Kleef" userId="b11b642eb16db09d" providerId="LiveId" clId="{7FB53856-6EA9-476D-9169-7674AF29FD75}" dt="2022-03-22T10:21:53.415" v="905" actId="6549"/>
        <pc:sldMkLst>
          <pc:docMk/>
          <pc:sldMk cId="3916139736" sldId="37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287e2d823daee77/De-Groenedraad/Bedrijfsvoering%20HOOFDMAP/Financien/Opbrengst%20Productie%20Installaties/Opbrengst%20Productie%20PV%20Installat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287e2d823daee77/De-Groenedraad/Bedrijfsvoering%20HOOFDMAP/Financien/Opbrengst%20Productie%20Installaties/Opbrengst%20Productie%20PV%20Installati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 u="sng" dirty="0"/>
              <a:t>Productie Zelle 2022:   45.938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5AD03"/>
            </a:solidFill>
            <a:ln>
              <a:solidFill>
                <a:sysClr val="windowText" lastClr="000000">
                  <a:alpha val="96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'[Opbrengst Productie PV Installatie.xlsx]Productie Grafiek'!$A$4:$A$16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mrt</c:v>
                </c:pt>
                <c:pt idx="3">
                  <c:v>apr</c:v>
                </c:pt>
                <c:pt idx="4">
                  <c:v>mei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  <c:extLst xmlns:c16r2="http://schemas.microsoft.com/office/drawing/2015/06/chart"/>
            </c:strRef>
          </c:cat>
          <c:val>
            <c:numRef>
              <c:f>'[Opbrengst Productie PV Installatie.xlsx]Productie Grafiek'!$B$4:$B$16</c:f>
              <c:numCache>
                <c:formatCode>#,##0</c:formatCode>
                <c:ptCount val="12"/>
                <c:pt idx="0">
                  <c:v>1363</c:v>
                </c:pt>
                <c:pt idx="1">
                  <c:v>2048</c:v>
                </c:pt>
                <c:pt idx="2">
                  <c:v>3995</c:v>
                </c:pt>
                <c:pt idx="3">
                  <c:v>4120</c:v>
                </c:pt>
                <c:pt idx="4">
                  <c:v>5056</c:v>
                </c:pt>
                <c:pt idx="5">
                  <c:v>5181</c:v>
                </c:pt>
                <c:pt idx="6">
                  <c:v>5831</c:v>
                </c:pt>
                <c:pt idx="7">
                  <c:v>5354</c:v>
                </c:pt>
                <c:pt idx="8">
                  <c:v>4693</c:v>
                </c:pt>
                <c:pt idx="9">
                  <c:v>4379</c:v>
                </c:pt>
                <c:pt idx="10">
                  <c:v>2440</c:v>
                </c:pt>
                <c:pt idx="11">
                  <c:v>938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08-463A-84F9-35FC64633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706936"/>
        <c:axId val="334707328"/>
      </c:barChart>
      <c:catAx>
        <c:axId val="334706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maand</a:t>
                </a:r>
              </a:p>
            </c:rich>
          </c:tx>
          <c:layout>
            <c:manualLayout>
              <c:xMode val="edge"/>
              <c:yMode val="edge"/>
              <c:x val="0.46864829920452394"/>
              <c:y val="0.924048014151452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7328"/>
        <c:crossesAt val="0"/>
        <c:auto val="1"/>
        <c:lblAlgn val="ctr"/>
        <c:lblOffset val="100"/>
        <c:noMultiLvlLbl val="0"/>
      </c:catAx>
      <c:valAx>
        <c:axId val="33470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kWh</a:t>
                </a:r>
              </a:p>
            </c:rich>
          </c:tx>
          <c:layout>
            <c:manualLayout>
              <c:xMode val="edge"/>
              <c:yMode val="edge"/>
              <c:x val="9.4730592163169338E-3"/>
              <c:y val="0.36112269713849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l-NL" sz="1400" b="1" i="0" u="sng" baseline="0" dirty="0">
                <a:effectLst/>
              </a:rPr>
              <a:t>Opbrengst Productie Zelle 2022:   € 13.103</a:t>
            </a:r>
            <a:endParaRPr lang="nl-NL" sz="1400" u="sng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'[Opbrengst Productie PV Installatie.xlsx]Productie Grafiek'!$A$31:$A$42</c:f>
              <c:numCache>
                <c:formatCode>[$-413]mmm;@</c:formatCode>
                <c:ptCount val="1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</c:numCache>
            </c:numRef>
          </c:cat>
          <c:val>
            <c:numRef>
              <c:f>'[Opbrengst Productie PV Installatie.xlsx]Productie Grafiek'!$C$4:$C$15</c:f>
              <c:numCache>
                <c:formatCode>"€"\ #,##0</c:formatCode>
                <c:ptCount val="12"/>
                <c:pt idx="0">
                  <c:v>292.13</c:v>
                </c:pt>
                <c:pt idx="1">
                  <c:v>363.91</c:v>
                </c:pt>
                <c:pt idx="2">
                  <c:v>1170.21</c:v>
                </c:pt>
                <c:pt idx="3">
                  <c:v>891.05</c:v>
                </c:pt>
                <c:pt idx="4">
                  <c:v>1030.8399999999999</c:v>
                </c:pt>
                <c:pt idx="5">
                  <c:v>1239.3599999999999</c:v>
                </c:pt>
                <c:pt idx="6">
                  <c:v>2026.94</c:v>
                </c:pt>
                <c:pt idx="7">
                  <c:v>2715.81</c:v>
                </c:pt>
                <c:pt idx="8">
                  <c:v>1830.67</c:v>
                </c:pt>
                <c:pt idx="9">
                  <c:v>766.8599999999999</c:v>
                </c:pt>
                <c:pt idx="10">
                  <c:v>494.76</c:v>
                </c:pt>
                <c:pt idx="11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BC-4791-89EF-2754D3E86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700664"/>
        <c:axId val="334701840"/>
      </c:barChart>
      <c:dateAx>
        <c:axId val="334700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maand</a:t>
                </a:r>
              </a:p>
            </c:rich>
          </c:tx>
          <c:layout>
            <c:manualLayout>
              <c:xMode val="edge"/>
              <c:yMode val="edge"/>
              <c:x val="0.52506584648215548"/>
              <c:y val="0.91445270397549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[$-413]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1840"/>
        <c:crosses val="autoZero"/>
        <c:auto val="1"/>
        <c:lblOffset val="100"/>
        <c:baseTimeUnit val="months"/>
      </c:dateAx>
      <c:valAx>
        <c:axId val="334701840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l-NL" b="1" u="sng" dirty="0"/>
                  <a:t>Euro</a:t>
                </a:r>
              </a:p>
            </c:rich>
          </c:tx>
          <c:layout>
            <c:manualLayout>
              <c:xMode val="edge"/>
              <c:yMode val="edge"/>
              <c:x val="1.3110454234914151E-2"/>
              <c:y val="0.41601956535757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l-NL"/>
            </a:p>
          </c:txPr>
        </c:title>
        <c:numFmt formatCode="&quot;€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4700664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2423" tIns="46211" rIns="92423" bIns="4621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6"/>
          </a:xfrm>
          <a:prstGeom prst="rect">
            <a:avLst/>
          </a:prstGeom>
        </p:spPr>
        <p:txBody>
          <a:bodyPr vert="horz" lIns="92423" tIns="46211" rIns="92423" bIns="46211" rtlCol="0"/>
          <a:lstStyle>
            <a:lvl1pPr algn="r">
              <a:defRPr sz="1200"/>
            </a:lvl1pPr>
          </a:lstStyle>
          <a:p>
            <a:fld id="{4A6F92C9-425B-4856-90D5-090B4AF27948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08687" cy="3379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3" tIns="46211" rIns="92423" bIns="4621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23" tIns="46211" rIns="92423" bIns="462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42"/>
            <a:ext cx="2984871" cy="502675"/>
          </a:xfrm>
          <a:prstGeom prst="rect">
            <a:avLst/>
          </a:prstGeom>
        </p:spPr>
        <p:txBody>
          <a:bodyPr vert="horz" lIns="92423" tIns="46211" rIns="92423" bIns="4621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2"/>
            <a:ext cx="2984871" cy="502675"/>
          </a:xfrm>
          <a:prstGeom prst="rect">
            <a:avLst/>
          </a:prstGeom>
        </p:spPr>
        <p:txBody>
          <a:bodyPr vert="horz" lIns="92423" tIns="46211" rIns="92423" bIns="46211" rtlCol="0" anchor="b"/>
          <a:lstStyle>
            <a:lvl1pPr algn="r">
              <a:defRPr sz="1200"/>
            </a:lvl1pPr>
          </a:lstStyle>
          <a:p>
            <a:fld id="{5007979D-E330-4179-9B49-4B8EFB6FF6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3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97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6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80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34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33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26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Gerard: ik ben vanaf april penningmeester a.i. Inschrijving KvK vanaf 08-04-2021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1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2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2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3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4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4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71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31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32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60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1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95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Maximaal 10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3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5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8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5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979D-E330-4179-9B49-4B8EFB6FF65E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50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6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5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3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8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76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7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1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535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42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0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448F-A8C6-450B-8445-5A3230E46C5C}" type="datetimeFigureOut">
              <a:rPr lang="nl-NL" smtClean="0"/>
              <a:t>21-4-2023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1ABA-6EAE-4705-AC95-51E29930B12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10340-5 deGroeneDraad - PPT-templat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937500" y="4991101"/>
            <a:ext cx="4254500" cy="1866899"/>
          </a:xfrm>
        </p:spPr>
        <p:txBody>
          <a:bodyPr>
            <a:normAutofit/>
          </a:bodyPr>
          <a:lstStyle/>
          <a:p>
            <a:pPr algn="l"/>
            <a:r>
              <a:rPr lang="nl-NL" sz="4000" dirty="0">
                <a:solidFill>
                  <a:schemeClr val="bg1"/>
                </a:solidFill>
              </a:rPr>
              <a:t>ALV 20 april 2023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9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Jaarrekening: Balans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xmlns="" id="{49F53917-B6F4-B815-0056-3782E9DEF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45725"/>
              </p:ext>
            </p:extLst>
          </p:nvPr>
        </p:nvGraphicFramePr>
        <p:xfrm>
          <a:off x="1263588" y="1452222"/>
          <a:ext cx="9146542" cy="4514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3032">
                  <a:extLst>
                    <a:ext uri="{9D8B030D-6E8A-4147-A177-3AD203B41FA5}">
                      <a16:colId xmlns:a16="http://schemas.microsoft.com/office/drawing/2014/main" xmlns="" val="739229991"/>
                    </a:ext>
                  </a:extLst>
                </a:gridCol>
                <a:gridCol w="948142">
                  <a:extLst>
                    <a:ext uri="{9D8B030D-6E8A-4147-A177-3AD203B41FA5}">
                      <a16:colId xmlns:a16="http://schemas.microsoft.com/office/drawing/2014/main" xmlns="" val="3468645510"/>
                    </a:ext>
                  </a:extLst>
                </a:gridCol>
                <a:gridCol w="243113">
                  <a:extLst>
                    <a:ext uri="{9D8B030D-6E8A-4147-A177-3AD203B41FA5}">
                      <a16:colId xmlns:a16="http://schemas.microsoft.com/office/drawing/2014/main" xmlns="" val="2684464074"/>
                    </a:ext>
                  </a:extLst>
                </a:gridCol>
                <a:gridCol w="923829">
                  <a:extLst>
                    <a:ext uri="{9D8B030D-6E8A-4147-A177-3AD203B41FA5}">
                      <a16:colId xmlns:a16="http://schemas.microsoft.com/office/drawing/2014/main" xmlns="" val="890280635"/>
                    </a:ext>
                  </a:extLst>
                </a:gridCol>
                <a:gridCol w="498381">
                  <a:extLst>
                    <a:ext uri="{9D8B030D-6E8A-4147-A177-3AD203B41FA5}">
                      <a16:colId xmlns:a16="http://schemas.microsoft.com/office/drawing/2014/main" xmlns="" val="3759399782"/>
                    </a:ext>
                  </a:extLst>
                </a:gridCol>
                <a:gridCol w="2769095">
                  <a:extLst>
                    <a:ext uri="{9D8B030D-6E8A-4147-A177-3AD203B41FA5}">
                      <a16:colId xmlns:a16="http://schemas.microsoft.com/office/drawing/2014/main" xmlns="" val="3940407015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xmlns="" val="3441477054"/>
                    </a:ext>
                  </a:extLst>
                </a:gridCol>
                <a:gridCol w="204470">
                  <a:extLst>
                    <a:ext uri="{9D8B030D-6E8A-4147-A177-3AD203B41FA5}">
                      <a16:colId xmlns:a16="http://schemas.microsoft.com/office/drawing/2014/main" xmlns="" val="2794408813"/>
                    </a:ext>
                  </a:extLst>
                </a:gridCol>
                <a:gridCol w="756860">
                  <a:extLst>
                    <a:ext uri="{9D8B030D-6E8A-4147-A177-3AD203B41FA5}">
                      <a16:colId xmlns:a16="http://schemas.microsoft.com/office/drawing/2014/main" xmlns="" val="152183790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xmlns="" val="1626276830"/>
                    </a:ext>
                  </a:extLst>
                </a:gridCol>
              </a:tblGrid>
              <a:tr h="236067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sng" strike="noStrike" dirty="0">
                          <a:effectLst/>
                        </a:rPr>
                        <a:t>Balans per 31 december</a:t>
                      </a:r>
                      <a:endParaRPr lang="nl-NL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55186912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69577125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sng" strike="noStrike" dirty="0">
                          <a:effectLst/>
                        </a:rPr>
                        <a:t>ACTIVA</a:t>
                      </a:r>
                      <a:endParaRPr lang="nl-NL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sng" strike="noStrike" dirty="0">
                          <a:effectLst/>
                        </a:rPr>
                        <a:t>PASSIVA</a:t>
                      </a:r>
                      <a:endParaRPr lang="nl-NL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2651771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sng" strike="noStrike" dirty="0">
                          <a:effectLst/>
                        </a:rPr>
                        <a:t>31-12-2022</a:t>
                      </a:r>
                      <a:endParaRPr lang="nl-NL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sng" strike="noStrike" dirty="0">
                          <a:effectLst/>
                        </a:rPr>
                        <a:t>31-12-2021</a:t>
                      </a:r>
                      <a:endParaRPr lang="nl-NL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31-12-2022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sng" strike="noStrike" dirty="0">
                          <a:effectLst/>
                        </a:rPr>
                        <a:t>31-12-2021</a:t>
                      </a:r>
                      <a:endParaRPr lang="nl-NL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09013762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Vaste Activa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Eigen vermogen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30358678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Zonnedak Landgoed Zelle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€ 40.663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€ 43.530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Ledenrekening Zonnedak Landgoed Zelle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€ 41.361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€ 50.730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4062602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Zonnedak De Roodheuvel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€ 69.396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-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Ledenrekening Zonnedak De Roodheuvel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€ 71.595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6307323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€ 110.059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€ 43.530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Reservering Subsidie Gelderland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€ 4.000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€ 4.000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49055083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Reservering AGEM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€ 1.350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35653052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Reservering Subsidie RVO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€ 5.341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57493221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€ 122.297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€ 56.080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68154279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Vlottende Activa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6465425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Liquide Middelen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€ 101.548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€ 18.292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Kortlopende Schulden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5223517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Belastingen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€ 17.089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€ 10.277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Crediteuren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€ 99.681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€ 18.808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47615423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Nog te ontvangen (Subsidie Gld)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€ 4.672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€ 95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Belastingen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-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1274299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€ 123.310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€ 28.664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€ 99.681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€ 18.808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40028998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09330388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Resultaat t/m 31 december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€ 11.391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 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1" u="none" strike="noStrike" dirty="0">
                          <a:effectLst/>
                        </a:rPr>
                        <a:t>-€ 2.694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814020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82897647"/>
                  </a:ext>
                </a:extLst>
              </a:tr>
              <a:tr h="21454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Totaal Activa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€ 233.369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€ 72.194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u="none" strike="noStrike" dirty="0">
                          <a:effectLst/>
                        </a:rPr>
                        <a:t>Totaal Passiva</a:t>
                      </a:r>
                      <a:endParaRPr lang="nl-N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€ 233.369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u="none" strike="noStrike" dirty="0">
                          <a:effectLst/>
                        </a:rPr>
                        <a:t>€ 72.194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3316976"/>
                  </a:ext>
                </a:extLst>
              </a:tr>
              <a:tr h="201768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u="none" strike="noStrike" dirty="0">
                          <a:effectLst/>
                        </a:rPr>
                        <a:t> 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31976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08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Begroting 2023</a:t>
            </a:r>
          </a:p>
        </p:txBody>
      </p:sp>
      <p:graphicFrame>
        <p:nvGraphicFramePr>
          <p:cNvPr id="10" name="Tijdelijke aanduiding voor inhoud 9">
            <a:extLst>
              <a:ext uri="{FF2B5EF4-FFF2-40B4-BE49-F238E27FC236}">
                <a16:creationId xmlns:a16="http://schemas.microsoft.com/office/drawing/2014/main" xmlns="" id="{895E280C-0062-A024-387E-79F51163F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237587"/>
              </p:ext>
            </p:extLst>
          </p:nvPr>
        </p:nvGraphicFramePr>
        <p:xfrm>
          <a:off x="780011" y="1502472"/>
          <a:ext cx="10515599" cy="424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4071">
                  <a:extLst>
                    <a:ext uri="{9D8B030D-6E8A-4147-A177-3AD203B41FA5}">
                      <a16:colId xmlns:a16="http://schemas.microsoft.com/office/drawing/2014/main" xmlns="" val="2671114098"/>
                    </a:ext>
                  </a:extLst>
                </a:gridCol>
                <a:gridCol w="940469">
                  <a:extLst>
                    <a:ext uri="{9D8B030D-6E8A-4147-A177-3AD203B41FA5}">
                      <a16:colId xmlns:a16="http://schemas.microsoft.com/office/drawing/2014/main" xmlns="" val="631705630"/>
                    </a:ext>
                  </a:extLst>
                </a:gridCol>
                <a:gridCol w="328707">
                  <a:extLst>
                    <a:ext uri="{9D8B030D-6E8A-4147-A177-3AD203B41FA5}">
                      <a16:colId xmlns:a16="http://schemas.microsoft.com/office/drawing/2014/main" xmlns="" val="1638376762"/>
                    </a:ext>
                  </a:extLst>
                </a:gridCol>
                <a:gridCol w="3679699">
                  <a:extLst>
                    <a:ext uri="{9D8B030D-6E8A-4147-A177-3AD203B41FA5}">
                      <a16:colId xmlns:a16="http://schemas.microsoft.com/office/drawing/2014/main" xmlns="" val="171627753"/>
                    </a:ext>
                  </a:extLst>
                </a:gridCol>
                <a:gridCol w="1232653">
                  <a:extLst>
                    <a:ext uri="{9D8B030D-6E8A-4147-A177-3AD203B41FA5}">
                      <a16:colId xmlns:a16="http://schemas.microsoft.com/office/drawing/2014/main" xmlns="" val="4280639584"/>
                    </a:ext>
                  </a:extLst>
                </a:gridCol>
              </a:tblGrid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Inkomsten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Bedrag 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Uitgaven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Bedrag 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072715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Productie Zonnedak Landgoed Zelle (70 MW)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8.400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*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Contributies (</a:t>
                      </a:r>
                      <a:r>
                        <a:rPr lang="nl-NL" sz="1700" u="none" strike="noStrike" dirty="0" err="1">
                          <a:effectLst/>
                        </a:rPr>
                        <a:t>EnergieSamen</a:t>
                      </a:r>
                      <a:r>
                        <a:rPr lang="nl-NL" sz="1700" u="none" strike="noStrike" dirty="0">
                          <a:effectLst/>
                        </a:rPr>
                        <a:t> en AGEM)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    850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3406700876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Productie Zonnedak De Roodheuvel (84,5MW)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€ 10.140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>
                          <a:effectLst/>
                        </a:rPr>
                        <a:t>*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Abonnement monitoring Zonnedaken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    125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3243663953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Subsidie RVO Zonnedak Landgoed Zelle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>
                          <a:effectLst/>
                        </a:rPr>
                        <a:t> €             - </a:t>
                      </a:r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Hosting en Website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    250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491851843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Maatschappelijke bijdrage AGEM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160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Administratie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 1.000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4138506620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Totaal Inkomsten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€ 18.700 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Vergaderkosten incl. ALV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    500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3914030333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Bank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    200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1631288195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* Verwacht Tarief per kWh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€ 0,12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Notaris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1.000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227104710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Verzekering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1.500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3542186325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Verwachte uitkeringsruimte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Onvoorzien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      1.000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2256632428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Totaal Uitgaven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€          6.425 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633410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Project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Bedrag 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2353263491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Zonnedak Landgoed Zelle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5.340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Saldo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€             175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414210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u="none" strike="noStrike" dirty="0">
                          <a:effectLst/>
                        </a:rPr>
                        <a:t>Zonnedak De Roodheuvel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u="none" strike="noStrike" dirty="0">
                          <a:effectLst/>
                        </a:rPr>
                        <a:t> €    6.760 </a:t>
                      </a:r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extLst>
                  <a:ext uri="{0D108BD9-81ED-4DB2-BD59-A6C34878D82A}">
                    <a16:rowId xmlns:a16="http://schemas.microsoft.com/office/drawing/2014/main" xmlns="" val="3926673390"/>
                  </a:ext>
                </a:extLst>
              </a:tr>
              <a:tr h="283300">
                <a:tc>
                  <a:txBody>
                    <a:bodyPr/>
                    <a:lstStyle/>
                    <a:p>
                      <a:pPr algn="l" fontAlgn="b"/>
                      <a:r>
                        <a:rPr lang="nl-NL" sz="1700" b="1" u="none" strike="noStrike" dirty="0">
                          <a:effectLst/>
                        </a:rPr>
                        <a:t>Totaal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700" b="1" u="none" strike="noStrike" dirty="0">
                          <a:effectLst/>
                        </a:rPr>
                        <a:t> € 12.100 </a:t>
                      </a:r>
                      <a:endParaRPr lang="nl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39" marR="9139" marT="913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31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49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9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Terugbetaling De Roodheuvel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xmlns="" id="{218BC233-0D49-9C20-E38A-374C450B0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458954"/>
              </p:ext>
            </p:extLst>
          </p:nvPr>
        </p:nvGraphicFramePr>
        <p:xfrm>
          <a:off x="1413510" y="2736533"/>
          <a:ext cx="6438900" cy="303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5983">
                  <a:extLst>
                    <a:ext uri="{9D8B030D-6E8A-4147-A177-3AD203B41FA5}">
                      <a16:colId xmlns:a16="http://schemas.microsoft.com/office/drawing/2014/main" xmlns="" val="976059851"/>
                    </a:ext>
                  </a:extLst>
                </a:gridCol>
                <a:gridCol w="1992917">
                  <a:extLst>
                    <a:ext uri="{9D8B030D-6E8A-4147-A177-3AD203B41FA5}">
                      <a16:colId xmlns:a16="http://schemas.microsoft.com/office/drawing/2014/main" xmlns="" val="3453277964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</a:rPr>
                        <a:t>Omschrijving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effectLst/>
                        </a:rPr>
                        <a:t>Bedrag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06827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8109112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Inleg Leden (338 Certificaten)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€             72.670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196709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316969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Totaal Kosten De Roodheuvel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€          - 68.355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782971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9772173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Saldo terug te storten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€            - 4.315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89371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5066693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</a:rPr>
                        <a:t>Voorstel terug te storten € 10 per certificaat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effectLst/>
                        </a:rPr>
                        <a:t>€           - 3.380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050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814108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</a:rPr>
                        <a:t>Saldo blijft op ledenrekening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effectLst/>
                        </a:rPr>
                        <a:t>€              - 935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088317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87A29A06-0BC3-2CDB-BA67-67A4FFFE7110}"/>
              </a:ext>
            </a:extLst>
          </p:cNvPr>
          <p:cNvSpPr txBox="1"/>
          <p:nvPr/>
        </p:nvSpPr>
        <p:spPr>
          <a:xfrm>
            <a:off x="1413510" y="987402"/>
            <a:ext cx="79549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400" u="sng" dirty="0"/>
              <a:t>Financiële meevallers bij Zonnedak De Roodheuvel</a:t>
            </a:r>
          </a:p>
          <a:p>
            <a:pPr marL="0" indent="0">
              <a:buNone/>
            </a:pPr>
            <a:endParaRPr lang="nl-NL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Subsidie Provincie Gelderland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/>
              <a:t>Aansluiting </a:t>
            </a:r>
            <a:r>
              <a:rPr lang="nl-NL" sz="2400" dirty="0" err="1"/>
              <a:t>Liander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4148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Bestemming Resultaat Landgoed Zelle</a:t>
            </a:r>
          </a:p>
        </p:txBody>
      </p:sp>
      <p:graphicFrame>
        <p:nvGraphicFramePr>
          <p:cNvPr id="17" name="Tijdelijke aanduiding voor inhoud 16">
            <a:extLst>
              <a:ext uri="{FF2B5EF4-FFF2-40B4-BE49-F238E27FC236}">
                <a16:creationId xmlns:a16="http://schemas.microsoft.com/office/drawing/2014/main" xmlns="" id="{B6D08354-0378-6352-17B4-234084626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553920"/>
              </p:ext>
            </p:extLst>
          </p:nvPr>
        </p:nvGraphicFramePr>
        <p:xfrm>
          <a:off x="1348740" y="1480027"/>
          <a:ext cx="8351621" cy="4223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3720">
                  <a:extLst>
                    <a:ext uri="{9D8B030D-6E8A-4147-A177-3AD203B41FA5}">
                      <a16:colId xmlns:a16="http://schemas.microsoft.com/office/drawing/2014/main" xmlns="" val="3134723500"/>
                    </a:ext>
                  </a:extLst>
                </a:gridCol>
                <a:gridCol w="1447901">
                  <a:extLst>
                    <a:ext uri="{9D8B030D-6E8A-4147-A177-3AD203B41FA5}">
                      <a16:colId xmlns:a16="http://schemas.microsoft.com/office/drawing/2014/main" xmlns="" val="754229981"/>
                    </a:ext>
                  </a:extLst>
                </a:gridCol>
              </a:tblGrid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</a:rPr>
                        <a:t>Voorstel bestemming Resultaat 2022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effectLst/>
                        </a:rPr>
                        <a:t> €         14.293 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0172173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20802019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sng" strike="noStrike" dirty="0">
                          <a:effectLst/>
                        </a:rPr>
                        <a:t>Uitkering per certificaat Zonnedak Landgoed Zelle</a:t>
                      </a:r>
                      <a:endParaRPr lang="nl-N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39824440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Uitkering December 2022       € 25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 €          - 6.675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27663069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Extra uitkering 2022                 € 15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 €          - 4.005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43408410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4527010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sng" strike="noStrike" dirty="0">
                          <a:effectLst/>
                        </a:rPr>
                        <a:t>Restant</a:t>
                      </a:r>
                      <a:endParaRPr lang="nl-N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66458208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Storting Omgevingsfonds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 €          - 2.600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32611864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 dirty="0">
                          <a:effectLst/>
                        </a:rPr>
                        <a:t>Ontmantelingskosten Zonnedak Landgoed Zelle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 dirty="0">
                          <a:effectLst/>
                        </a:rPr>
                        <a:t> €          - 1.013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8602292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941421"/>
                  </a:ext>
                </a:extLst>
              </a:tr>
              <a:tr h="38395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</a:rPr>
                        <a:t>Saldo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</a:rPr>
                        <a:t> €                 -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6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1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Omgevingsfonds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1253330"/>
            <a:ext cx="10515600" cy="4849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Mogelijk doel:</a:t>
            </a:r>
          </a:p>
          <a:p>
            <a:pPr lvl="1"/>
            <a:r>
              <a:rPr lang="nl-NL" dirty="0"/>
              <a:t>Acties uitvoeren in omgeving</a:t>
            </a:r>
          </a:p>
          <a:p>
            <a:pPr lvl="1"/>
            <a:r>
              <a:rPr lang="nl-NL" dirty="0"/>
              <a:t>Maatschappelijke/culturele acties</a:t>
            </a:r>
          </a:p>
          <a:p>
            <a:pPr lvl="1"/>
            <a:r>
              <a:rPr lang="nl-NL" dirty="0"/>
              <a:t>Mensen met lage inkomens helpen verduurzamen</a:t>
            </a:r>
          </a:p>
          <a:p>
            <a:pPr marL="0" indent="0">
              <a:buNone/>
            </a:pPr>
            <a:r>
              <a:rPr lang="nl-NL" dirty="0"/>
              <a:t>Deel opbrengst storten in omgevingsfonds: </a:t>
            </a:r>
            <a:r>
              <a:rPr lang="nl-NL" u="sng" dirty="0">
                <a:solidFill>
                  <a:srgbClr val="26582E"/>
                </a:solidFill>
              </a:rPr>
              <a:t>Voorstel </a:t>
            </a:r>
            <a:r>
              <a:rPr lang="nl-NL" u="sng" kern="100" dirty="0">
                <a:solidFill>
                  <a:srgbClr val="26582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nl-NL" u="sng" dirty="0">
                <a:solidFill>
                  <a:srgbClr val="26582E"/>
                </a:solidFill>
              </a:rPr>
              <a:t>2.600</a:t>
            </a:r>
          </a:p>
          <a:p>
            <a:pPr marL="0" indent="0">
              <a:buNone/>
            </a:pPr>
            <a:r>
              <a:rPr lang="nl-NL" dirty="0"/>
              <a:t>Eigen beheer</a:t>
            </a:r>
          </a:p>
          <a:p>
            <a:pPr marL="0" indent="0">
              <a:buNone/>
            </a:pPr>
            <a:r>
              <a:rPr lang="nl-NL" dirty="0"/>
              <a:t>ALV beslist hoe het ingezet wordt</a:t>
            </a:r>
          </a:p>
          <a:p>
            <a:pPr marL="0" indent="0">
              <a:buNone/>
            </a:pPr>
            <a:r>
              <a:rPr lang="nl-NL" dirty="0"/>
              <a:t>Leden en/of bestuur komen met voorstel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566" y="3568700"/>
            <a:ext cx="3652884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9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Kascontrole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06775" y="1964531"/>
            <a:ext cx="5245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Kascommissie</a:t>
            </a:r>
            <a:r>
              <a:rPr lang="nl-NL" dirty="0"/>
              <a:t>: </a:t>
            </a:r>
          </a:p>
          <a:p>
            <a:pPr marL="0" indent="0">
              <a:buNone/>
            </a:pPr>
            <a:r>
              <a:rPr lang="nl-NL" dirty="0"/>
              <a:t>Ella Groothuis en Wim Gallee hebben de boekhouding gecontroleerd. </a:t>
            </a:r>
          </a:p>
          <a:p>
            <a:pPr marL="0" indent="0">
              <a:buNone/>
            </a:pPr>
            <a:endParaRPr lang="nl-NL" sz="1200" u="sng" dirty="0"/>
          </a:p>
          <a:p>
            <a:pPr marL="0" indent="0">
              <a:buNone/>
            </a:pPr>
            <a:r>
              <a:rPr lang="nl-NL" dirty="0"/>
              <a:t>Hoe gaat kascommissie verder? </a:t>
            </a:r>
          </a:p>
          <a:p>
            <a:pPr marL="0" indent="0">
              <a:buNone/>
            </a:pPr>
            <a:r>
              <a:rPr lang="nl-NL" dirty="0"/>
              <a:t>Na 2 jaar leden vervangen.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Andere geïnteresseerden?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87" y="1762125"/>
            <a:ext cx="5183587" cy="41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1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Decharge bestuur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6750" y="1438319"/>
            <a:ext cx="64597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Akkoord uitkering €15 Landgoed Zelle?</a:t>
            </a:r>
          </a:p>
          <a:p>
            <a:pPr marL="0" indent="0">
              <a:buNone/>
            </a:pPr>
            <a:r>
              <a:rPr lang="nl-NL" dirty="0"/>
              <a:t>Akkoord </a:t>
            </a:r>
            <a:r>
              <a:rPr lang="nl-NL" dirty="0" err="1"/>
              <a:t>terugstorting</a:t>
            </a:r>
            <a:r>
              <a:rPr lang="nl-NL" dirty="0"/>
              <a:t> €10 De Roodheuvel?</a:t>
            </a:r>
          </a:p>
          <a:p>
            <a:pPr marL="0" indent="0">
              <a:buNone/>
            </a:pPr>
            <a:r>
              <a:rPr lang="nl-NL" dirty="0"/>
              <a:t>Akkoord storting €2600 omgevingsfonds?</a:t>
            </a:r>
          </a:p>
          <a:p>
            <a:pPr marL="0" indent="0">
              <a:buNone/>
            </a:pPr>
            <a:r>
              <a:rPr lang="nl-NL" dirty="0"/>
              <a:t>Akkoord jaarrekening?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Decharge bestuur?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521" y="326078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Voordracht bestuur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/>
              <a:t>Huidig bestuur, vastgesteld 24 maart 2022  </a:t>
            </a:r>
          </a:p>
          <a:p>
            <a:pPr marL="457200" lvl="1" indent="0">
              <a:buNone/>
            </a:pPr>
            <a:r>
              <a:rPr lang="nl-NL" sz="2800" dirty="0"/>
              <a:t>Quirine Dekker, secretaris</a:t>
            </a:r>
          </a:p>
          <a:p>
            <a:pPr marL="457200" lvl="1" indent="0">
              <a:buNone/>
            </a:pPr>
            <a:r>
              <a:rPr lang="nl-NL" sz="2800" dirty="0"/>
              <a:t>Willem van Kleef, penningmeester</a:t>
            </a:r>
          </a:p>
          <a:p>
            <a:pPr marL="457200" lvl="1" indent="0">
              <a:buNone/>
            </a:pPr>
            <a:r>
              <a:rPr lang="nl-NL" sz="2800" dirty="0"/>
              <a:t>Martijn Bos, specialist</a:t>
            </a:r>
          </a:p>
          <a:p>
            <a:pPr marL="457200" lvl="1" indent="0">
              <a:buNone/>
            </a:pPr>
            <a:r>
              <a:rPr lang="nl-NL" sz="2800" dirty="0"/>
              <a:t>Gerard Oud, voorzitter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200" u="sng" dirty="0"/>
              <a:t>Voordracht</a:t>
            </a:r>
          </a:p>
          <a:p>
            <a:pPr marL="457200" lvl="1" indent="0">
              <a:buNone/>
            </a:pPr>
            <a:r>
              <a:rPr lang="nl-NL" sz="2800" dirty="0"/>
              <a:t>Uittredend: Martijn Bos</a:t>
            </a:r>
          </a:p>
          <a:p>
            <a:pPr marL="457200" lvl="1" indent="0">
              <a:buNone/>
            </a:pPr>
            <a:r>
              <a:rPr lang="nl-NL" sz="2800" dirty="0"/>
              <a:t>Overige bestuursleden continueren hun rol</a:t>
            </a:r>
          </a:p>
          <a:p>
            <a:pPr marL="457200" lvl="1" indent="0">
              <a:buNone/>
            </a:pPr>
            <a:r>
              <a:rPr lang="nl-NL" sz="2800" dirty="0"/>
              <a:t>ALV akkoord met deze voordracht</a:t>
            </a:r>
          </a:p>
          <a:p>
            <a:pPr marL="457200" lvl="1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64" y="1491916"/>
            <a:ext cx="4398549" cy="24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588" y="1841500"/>
            <a:ext cx="10090212" cy="4559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8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nl-NL" sz="8000" dirty="0">
                <a:solidFill>
                  <a:schemeClr val="accent6">
                    <a:lumMod val="50000"/>
                  </a:schemeClr>
                </a:solidFill>
              </a:rPr>
              <a:t>Korte pauze</a:t>
            </a:r>
          </a:p>
        </p:txBody>
      </p:sp>
    </p:spTree>
    <p:extLst>
      <p:ext uri="{BB962C8B-B14F-4D97-AF65-F5344CB8AC3E}">
        <p14:creationId xmlns:p14="http://schemas.microsoft.com/office/powerpoint/2010/main" val="3766313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Visie 2022-2025 de Groene Draad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1253330"/>
            <a:ext cx="10515600" cy="5045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Energietransitie vraagt een gedragsverandering bij mensen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Doelstelling in de statuten</a:t>
            </a:r>
          </a:p>
          <a:p>
            <a:pPr lvl="1"/>
            <a:r>
              <a:rPr lang="nl-NL" dirty="0"/>
              <a:t>Duurzame energie opwek en gebruik stimuleren</a:t>
            </a:r>
          </a:p>
          <a:p>
            <a:pPr lvl="1"/>
            <a:r>
              <a:rPr lang="nl-NL" dirty="0"/>
              <a:t>Bevorderen energiebesparing</a:t>
            </a:r>
          </a:p>
          <a:p>
            <a:pPr lvl="1"/>
            <a:r>
              <a:rPr lang="nl-NL" dirty="0"/>
              <a:t>Bevorderen sociale samenhang: maatschappelijke rol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Betekent voor de Groene Draad:</a:t>
            </a:r>
          </a:p>
          <a:p>
            <a:pPr lvl="1"/>
            <a:r>
              <a:rPr lang="nl-NL" dirty="0"/>
              <a:t>Bewustwording/betrokkenheid stimuleren</a:t>
            </a:r>
          </a:p>
          <a:p>
            <a:pPr lvl="1"/>
            <a:r>
              <a:rPr lang="nl-NL" dirty="0"/>
              <a:t>Steeds meer elektriciteit nodig dus grote opwek nodig  </a:t>
            </a:r>
          </a:p>
          <a:p>
            <a:pPr lvl="1"/>
            <a:r>
              <a:rPr lang="nl-NL" dirty="0"/>
              <a:t>Speerpunten daar op richten</a:t>
            </a:r>
          </a:p>
          <a:p>
            <a:pPr lvl="1"/>
            <a:r>
              <a:rPr lang="nl-NL" dirty="0"/>
              <a:t>Realiseren kostprijsmodel </a:t>
            </a:r>
          </a:p>
          <a:p>
            <a:pPr lvl="1"/>
            <a:r>
              <a:rPr lang="nl-NL" dirty="0"/>
              <a:t>Aandacht voor opslag?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599" y="1832944"/>
            <a:ext cx="3455799" cy="23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" y="12032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1" y="57211"/>
            <a:ext cx="6066353" cy="189535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32278" y="195257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Opening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Terugblik 2022 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Financiële verantwoording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Voordracht bestuur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Pauze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Visie 2025: Speerpunten komende tijd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Kostprijsmodel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Organisatie en lidmaatschap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Financiële kant van verduurzaming – Chantal Muller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Rondvraag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600" dirty="0">
                <a:solidFill>
                  <a:prstClr val="black"/>
                </a:solidFill>
              </a:rPr>
              <a:t>Afsluiting</a:t>
            </a:r>
          </a:p>
          <a:p>
            <a:pPr marL="514350" lvl="0" indent="-514350">
              <a:buFont typeface="+mj-lt"/>
              <a:buAutoNum type="arabicPeriod"/>
            </a:pPr>
            <a:endParaRPr lang="nl-NL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68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5" y="0"/>
            <a:ext cx="12200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1374775"/>
            <a:ext cx="3608171" cy="3392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Voorstel speerpunten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032" y="1149350"/>
            <a:ext cx="7201568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Zonneweide (mee)ontwikkelen: </a:t>
            </a:r>
          </a:p>
          <a:p>
            <a:pPr lvl="1"/>
            <a:r>
              <a:rPr lang="nl-NL" dirty="0"/>
              <a:t>Halle, projectontwikkelaar </a:t>
            </a:r>
            <a:r>
              <a:rPr lang="nl-NL" dirty="0" err="1"/>
              <a:t>Izen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Berlewalde</a:t>
            </a:r>
            <a:r>
              <a:rPr lang="nl-NL" dirty="0"/>
              <a:t>, projectontwikkelaar DSP</a:t>
            </a:r>
          </a:p>
          <a:p>
            <a:pPr lvl="1"/>
            <a:r>
              <a:rPr lang="nl-NL" dirty="0"/>
              <a:t>Velswijk, particulier</a:t>
            </a:r>
          </a:p>
          <a:p>
            <a:pPr lvl="1"/>
            <a:r>
              <a:rPr lang="nl-NL" dirty="0"/>
              <a:t>Nog andere opties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Buurtaanpak</a:t>
            </a:r>
          </a:p>
          <a:p>
            <a:pPr lvl="1"/>
            <a:r>
              <a:rPr lang="nl-NL" dirty="0"/>
              <a:t>Pilot Varssel</a:t>
            </a:r>
          </a:p>
          <a:p>
            <a:pPr lvl="1"/>
            <a:r>
              <a:rPr lang="nl-NL" dirty="0"/>
              <a:t>Buurt </a:t>
            </a:r>
            <a:r>
              <a:rPr lang="nl-NL" dirty="0" err="1"/>
              <a:t>Toldijk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Postcoderoosproject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AutoShape 2" descr="Speerpunten 2019 - KSFec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30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Zonneweide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688" y="1574800"/>
            <a:ext cx="10090212" cy="4686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Meerdere aandachtsgebieden</a:t>
            </a:r>
          </a:p>
          <a:p>
            <a:pPr marL="0" indent="0">
              <a:buNone/>
            </a:pPr>
            <a:r>
              <a:rPr lang="nl-NL" sz="3200" dirty="0"/>
              <a:t>Samenwerking commerciële partner</a:t>
            </a:r>
          </a:p>
          <a:p>
            <a:pPr marL="0" indent="0">
              <a:buNone/>
            </a:pPr>
            <a:r>
              <a:rPr lang="nl-NL" sz="3200" dirty="0"/>
              <a:t>Financiële risico’s: afhankelijk instapmoment</a:t>
            </a:r>
          </a:p>
          <a:p>
            <a:pPr marL="0" indent="0">
              <a:buNone/>
            </a:pPr>
            <a:r>
              <a:rPr lang="nl-NL" sz="3200" dirty="0"/>
              <a:t>Grote opbrengst (Lochem 100x Zelle!)</a:t>
            </a:r>
          </a:p>
          <a:p>
            <a:pPr marL="0" indent="0">
              <a:buNone/>
            </a:pPr>
            <a:r>
              <a:rPr lang="nl-NL" sz="3200" dirty="0"/>
              <a:t>50% lokaal eigendom!</a:t>
            </a:r>
          </a:p>
          <a:p>
            <a:pPr marL="0" indent="0">
              <a:buNone/>
            </a:pPr>
            <a:r>
              <a:rPr lang="nl-NL" sz="3200" dirty="0"/>
              <a:t>Procesparticipatie omgeving</a:t>
            </a:r>
          </a:p>
          <a:p>
            <a:pPr marL="0" indent="0">
              <a:buNone/>
            </a:pPr>
            <a:r>
              <a:rPr lang="nl-NL" sz="3200" dirty="0"/>
              <a:t>Meerdere opties: Halle, </a:t>
            </a:r>
            <a:r>
              <a:rPr lang="nl-NL" sz="3200" dirty="0" err="1"/>
              <a:t>Berlewalde</a:t>
            </a:r>
            <a:r>
              <a:rPr lang="nl-NL" sz="3200" dirty="0"/>
              <a:t>, …..</a:t>
            </a:r>
          </a:p>
          <a:p>
            <a:pPr marL="0" indent="0">
              <a:buNone/>
            </a:pPr>
            <a:r>
              <a:rPr lang="nl-NL" sz="3200" dirty="0"/>
              <a:t>		Altijd aparte ALV voor besluitvorming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63588" y="5524500"/>
            <a:ext cx="10033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853" y="3270982"/>
            <a:ext cx="4500147" cy="21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3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Zonnedak Postcoderoos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841500"/>
            <a:ext cx="10604500" cy="455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Ervaring mee</a:t>
            </a:r>
          </a:p>
          <a:p>
            <a:pPr marL="0" indent="0">
              <a:buNone/>
            </a:pPr>
            <a:r>
              <a:rPr lang="nl-NL" sz="3200" dirty="0"/>
              <a:t>Geen financieel risico</a:t>
            </a:r>
          </a:p>
          <a:p>
            <a:pPr marL="0" indent="0">
              <a:buNone/>
            </a:pPr>
            <a:r>
              <a:rPr lang="nl-NL" sz="3200" dirty="0"/>
              <a:t>Op zoek naar 50 leden</a:t>
            </a:r>
          </a:p>
          <a:p>
            <a:pPr marL="0" indent="0">
              <a:buNone/>
            </a:pPr>
            <a:r>
              <a:rPr lang="nl-NL" sz="3200" dirty="0"/>
              <a:t>Op zoek naar dak</a:t>
            </a:r>
          </a:p>
          <a:p>
            <a:pPr marL="0" indent="0">
              <a:buNone/>
            </a:pPr>
            <a:r>
              <a:rPr lang="nl-NL" sz="3200" dirty="0"/>
              <a:t>Beperkte opbrengst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9" y="1722886"/>
            <a:ext cx="5988170" cy="39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6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Buurtaanpak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88" y="2960299"/>
            <a:ext cx="10090212" cy="3582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200" dirty="0"/>
              <a:t>Inwoners helpen om te verduurzamen</a:t>
            </a:r>
          </a:p>
          <a:p>
            <a:pPr marL="0" indent="0">
              <a:buNone/>
            </a:pPr>
            <a:r>
              <a:rPr lang="nl-NL" sz="3200" dirty="0"/>
              <a:t>Betrekt mensen het meest bij energietransitie</a:t>
            </a:r>
          </a:p>
          <a:p>
            <a:pPr marL="0" indent="0">
              <a:buNone/>
            </a:pPr>
            <a:r>
              <a:rPr lang="nl-NL" sz="3200" dirty="0"/>
              <a:t>Stimuleert gedragsverandering</a:t>
            </a:r>
          </a:p>
          <a:p>
            <a:pPr marL="0" indent="0">
              <a:buNone/>
            </a:pPr>
            <a:r>
              <a:rPr lang="nl-NL" sz="3200" dirty="0"/>
              <a:t>Samenwerking</a:t>
            </a:r>
          </a:p>
          <a:p>
            <a:pPr lvl="1"/>
            <a:r>
              <a:rPr lang="nl-NL" dirty="0"/>
              <a:t>lokale belangenvereniging</a:t>
            </a:r>
          </a:p>
          <a:p>
            <a:pPr lvl="1"/>
            <a:r>
              <a:rPr lang="nl-NL" dirty="0"/>
              <a:t>Energieloket Achterhoek (</a:t>
            </a:r>
            <a:r>
              <a:rPr lang="nl-NL" dirty="0" err="1"/>
              <a:t>Agem</a:t>
            </a:r>
            <a:r>
              <a:rPr lang="nl-NL" dirty="0"/>
              <a:t>) </a:t>
            </a:r>
          </a:p>
          <a:p>
            <a:pPr marL="0" indent="0">
              <a:buNone/>
            </a:pPr>
            <a:r>
              <a:rPr lang="nl-NL" sz="3200" dirty="0"/>
              <a:t>Doelstelling en eindresultaat vooraf definiëren</a:t>
            </a:r>
          </a:p>
          <a:p>
            <a:pPr marL="0" indent="0">
              <a:buNone/>
            </a:pPr>
            <a:r>
              <a:rPr lang="nl-NL" sz="3200" dirty="0"/>
              <a:t>Geen financiële consequenties: gemeente financiert </a:t>
            </a:r>
          </a:p>
          <a:p>
            <a:pPr lvl="1"/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88" y="1040693"/>
            <a:ext cx="5588000" cy="17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28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Reactie ALV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41500"/>
            <a:ext cx="8915400" cy="455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Onderschrijft ALV voorgestelde richting?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594" y="2812876"/>
            <a:ext cx="4915200" cy="28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9" y="447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Commissiestructuur</a:t>
            </a:r>
          </a:p>
        </p:txBody>
      </p:sp>
      <p:sp>
        <p:nvSpPr>
          <p:cNvPr id="3" name="Oval 2"/>
          <p:cNvSpPr/>
          <p:nvPr/>
        </p:nvSpPr>
        <p:spPr>
          <a:xfrm>
            <a:off x="4539146" y="2059390"/>
            <a:ext cx="2159000" cy="88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Bestuur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906592" y="1634172"/>
            <a:ext cx="4726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Quirine Dekker 	secretaris</a:t>
            </a:r>
          </a:p>
          <a:p>
            <a:r>
              <a:rPr lang="nl-NL" dirty="0"/>
              <a:t>Willem van Kleef 	penningmeester</a:t>
            </a:r>
          </a:p>
          <a:p>
            <a:r>
              <a:rPr lang="nl-NL" dirty="0"/>
              <a:t>Gerard Oud 	voorzitter</a:t>
            </a:r>
          </a:p>
          <a:p>
            <a:r>
              <a:rPr lang="nl-NL" dirty="0"/>
              <a:t>Vacature 		opwek &amp; innovatie</a:t>
            </a:r>
          </a:p>
          <a:p>
            <a:r>
              <a:rPr lang="nl-NL" dirty="0"/>
              <a:t>Vacature		communicatie &amp; participatie</a:t>
            </a:r>
          </a:p>
        </p:txBody>
      </p:sp>
      <p:sp>
        <p:nvSpPr>
          <p:cNvPr id="9" name="Oval 8"/>
          <p:cNvSpPr/>
          <p:nvPr/>
        </p:nvSpPr>
        <p:spPr>
          <a:xfrm>
            <a:off x="1911528" y="3691681"/>
            <a:ext cx="2159000" cy="889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Opwek &amp;</a:t>
            </a:r>
          </a:p>
          <a:p>
            <a:pPr algn="ctr"/>
            <a:r>
              <a:rPr lang="nl-NL" dirty="0"/>
              <a:t>Innovatie</a:t>
            </a:r>
          </a:p>
        </p:txBody>
      </p:sp>
      <p:sp>
        <p:nvSpPr>
          <p:cNvPr id="10" name="Oval 9"/>
          <p:cNvSpPr/>
          <p:nvPr/>
        </p:nvSpPr>
        <p:spPr>
          <a:xfrm>
            <a:off x="4330700" y="3691681"/>
            <a:ext cx="2575893" cy="889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Energiebesparing</a:t>
            </a:r>
          </a:p>
        </p:txBody>
      </p:sp>
      <p:sp>
        <p:nvSpPr>
          <p:cNvPr id="11" name="Oval 10"/>
          <p:cNvSpPr/>
          <p:nvPr/>
        </p:nvSpPr>
        <p:spPr>
          <a:xfrm>
            <a:off x="7204864" y="3691681"/>
            <a:ext cx="2304895" cy="889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Communicatie </a:t>
            </a:r>
            <a:r>
              <a:rPr lang="nl-NL" dirty="0"/>
              <a:t>&amp; Participatie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5005899"/>
            <a:ext cx="10515600" cy="1171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Wie helpt mee?</a:t>
            </a:r>
          </a:p>
          <a:p>
            <a:pPr marL="0" indent="0">
              <a:buNone/>
            </a:pPr>
            <a:r>
              <a:rPr lang="nl-NL" dirty="0"/>
              <a:t>Informatiebijeenkomst voor belangstellenden binnenkort</a:t>
            </a:r>
          </a:p>
        </p:txBody>
      </p:sp>
      <p:cxnSp>
        <p:nvCxnSpPr>
          <p:cNvPr id="17" name="Straight Arrow Connector 16"/>
          <p:cNvCxnSpPr>
            <a:stCxn id="3" idx="3"/>
            <a:endCxn id="9" idx="7"/>
          </p:cNvCxnSpPr>
          <p:nvPr/>
        </p:nvCxnSpPr>
        <p:spPr>
          <a:xfrm flipH="1">
            <a:off x="3754350" y="2818199"/>
            <a:ext cx="1100974" cy="100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4"/>
            <a:endCxn id="10" idx="0"/>
          </p:cNvCxnSpPr>
          <p:nvPr/>
        </p:nvCxnSpPr>
        <p:spPr>
          <a:xfrm>
            <a:off x="5618646" y="2948390"/>
            <a:ext cx="1" cy="74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3" idx="5"/>
            <a:endCxn id="11" idx="1"/>
          </p:cNvCxnSpPr>
          <p:nvPr/>
        </p:nvCxnSpPr>
        <p:spPr>
          <a:xfrm>
            <a:off x="6381968" y="2818199"/>
            <a:ext cx="1160440" cy="1003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Kostprijsmodel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47" y="1147156"/>
            <a:ext cx="10539153" cy="52536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u="sng" dirty="0"/>
              <a:t>Nieuwe ontwikkeling binnen de Energiemarkt</a:t>
            </a:r>
            <a:endParaRPr lang="nl-NL" sz="3200" dirty="0"/>
          </a:p>
          <a:p>
            <a:pPr marL="0" indent="0">
              <a:buNone/>
            </a:pPr>
            <a:endParaRPr lang="nl-NL" sz="1200" b="1" dirty="0"/>
          </a:p>
          <a:p>
            <a:pPr marL="0" indent="0">
              <a:buNone/>
            </a:pPr>
            <a:r>
              <a:rPr lang="nl-NL" sz="2400" b="1" dirty="0"/>
              <a:t>Binnen het kostprijsmodel geldt</a:t>
            </a:r>
          </a:p>
          <a:p>
            <a:r>
              <a:rPr lang="nl-NL" sz="2400" dirty="0"/>
              <a:t>Stroom zo veel mogelijk leveren aan leden tegen kostprijs</a:t>
            </a:r>
          </a:p>
          <a:p>
            <a:r>
              <a:rPr lang="nl-NL" sz="2400" dirty="0"/>
              <a:t>Minder afhankelijk van de markt</a:t>
            </a:r>
          </a:p>
          <a:p>
            <a:r>
              <a:rPr lang="nl-NL" sz="2400" dirty="0"/>
              <a:t>Inkoop/verkoop stroom</a:t>
            </a:r>
          </a:p>
          <a:p>
            <a:pPr lvl="1"/>
            <a:r>
              <a:rPr lang="nl-NL" sz="2000" dirty="0"/>
              <a:t>Bij voorkeur bij/aan andere lokale energiecoöperatie tegen eerlijke kostprijs</a:t>
            </a:r>
          </a:p>
          <a:p>
            <a:pPr lvl="1"/>
            <a:r>
              <a:rPr lang="nl-NL" sz="2000" dirty="0"/>
              <a:t>Indien benodigd aanvullend bij/aan de commerciële energieleveranciers</a:t>
            </a:r>
          </a:p>
          <a:p>
            <a:pPr marL="0" indent="0">
              <a:buNone/>
            </a:pPr>
            <a:r>
              <a:rPr lang="nl-NL" sz="1200" dirty="0"/>
              <a:t/>
            </a:r>
            <a:br>
              <a:rPr lang="nl-NL" sz="1200" dirty="0"/>
            </a:br>
            <a:r>
              <a:rPr lang="nl-NL" sz="2400" dirty="0" err="1"/>
              <a:t>StreekEnergie</a:t>
            </a:r>
            <a:r>
              <a:rPr lang="nl-NL" sz="2400" dirty="0"/>
              <a:t> (AGEM / </a:t>
            </a:r>
            <a:r>
              <a:rPr lang="nl-NL" sz="2400" dirty="0" err="1"/>
              <a:t>EnergieVanOns</a:t>
            </a:r>
            <a:r>
              <a:rPr lang="nl-NL" sz="2400" dirty="0"/>
              <a:t>) kan dit regelen voor de aangesloten coöperaties en leden die stroom afnemen bij </a:t>
            </a:r>
            <a:r>
              <a:rPr lang="nl-NL" sz="2400" dirty="0" err="1"/>
              <a:t>StreekEnergie</a:t>
            </a: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Voorbeeld: </a:t>
            </a:r>
            <a:r>
              <a:rPr lang="nl-NL" sz="2400" b="1" dirty="0" err="1"/>
              <a:t>Biozon</a:t>
            </a:r>
            <a:r>
              <a:rPr lang="nl-NL" sz="2400" b="1" dirty="0"/>
              <a:t> (De groene motor) als 1</a:t>
            </a:r>
            <a:r>
              <a:rPr lang="nl-NL" sz="2400" b="1" baseline="30000" dirty="0"/>
              <a:t>e</a:t>
            </a:r>
            <a:r>
              <a:rPr lang="nl-NL" sz="2400" b="1" dirty="0"/>
              <a:t> coöperatie gestart met een Pilot</a:t>
            </a:r>
          </a:p>
          <a:p>
            <a:pPr marL="0" indent="0">
              <a:buNone/>
            </a:pP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Belangstelling? </a:t>
            </a:r>
          </a:p>
          <a:p>
            <a:endParaRPr lang="nl-NL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55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Organisatie en lidmaatschap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Meerdere projecten/activiteiten:</a:t>
            </a:r>
          </a:p>
          <a:p>
            <a:pPr lvl="1"/>
            <a:r>
              <a:rPr lang="nl-NL" dirty="0"/>
              <a:t>Organisatie aanpassen?</a:t>
            </a:r>
          </a:p>
          <a:p>
            <a:pPr lvl="1"/>
            <a:r>
              <a:rPr lang="nl-NL" dirty="0"/>
              <a:t>Rechten en risico’s scheiden?</a:t>
            </a:r>
          </a:p>
          <a:p>
            <a:pPr marL="0" indent="0">
              <a:buNone/>
            </a:pPr>
            <a:r>
              <a:rPr lang="nl-NL" dirty="0"/>
              <a:t>Statuten aanpassen: ALV</a:t>
            </a:r>
          </a:p>
          <a:p>
            <a:pPr marL="0" indent="0">
              <a:buNone/>
            </a:pPr>
            <a:r>
              <a:rPr lang="nl-NL" dirty="0"/>
              <a:t>Iedere deelnemer aan project is lid van Groene Draad!:</a:t>
            </a:r>
          </a:p>
          <a:p>
            <a:pPr lvl="1"/>
            <a:r>
              <a:rPr lang="nl-NL" dirty="0"/>
              <a:t>ledenovereenkomst</a:t>
            </a:r>
          </a:p>
          <a:p>
            <a:pPr marL="0" indent="0">
              <a:buNone/>
            </a:pPr>
            <a:r>
              <a:rPr lang="nl-NL" dirty="0"/>
              <a:t>Lidmaatschap ook zonder deelnemer te zijn PCR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		Voorstellen komend jaar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82800" y="5003800"/>
            <a:ext cx="939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814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Financiele</a:t>
            </a:r>
            <a:r>
              <a:rPr lang="nl-NL" dirty="0">
                <a:solidFill>
                  <a:schemeClr val="bg1"/>
                </a:solidFill>
              </a:rPr>
              <a:t> kant van verduurzaming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88" y="1149350"/>
            <a:ext cx="10090212" cy="4559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Je huis verduurzamen: Wat kost het, wat levert het op en hoe financier je het? - Chantal Muller</a:t>
            </a:r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448" y="2395995"/>
            <a:ext cx="5871152" cy="39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22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0340-5 deGroeneDraad - PPT-templat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-33264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Rondvraag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5937" y="2032000"/>
            <a:ext cx="3391163" cy="3773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6969" y="992923"/>
            <a:ext cx="1650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0" dirty="0">
                <a:solidFill>
                  <a:srgbClr val="92D050"/>
                </a:solidFill>
                <a:latin typeface="Symbol" panose="05050102010706020507" pitchFamily="18" charset="2"/>
              </a:rPr>
              <a:t>?</a:t>
            </a:r>
            <a:r>
              <a:rPr lang="nl-NL" sz="9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ight Arrow 7"/>
          <p:cNvSpPr/>
          <p:nvPr/>
        </p:nvSpPr>
        <p:spPr>
          <a:xfrm rot="541784">
            <a:off x="5077404" y="3066714"/>
            <a:ext cx="1689100" cy="635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Groene Draad: resultaten 2022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59162"/>
            <a:ext cx="10134599" cy="419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Zelle vol op st(r)oom vanaf september</a:t>
            </a:r>
          </a:p>
          <a:p>
            <a:pPr lvl="1"/>
            <a:r>
              <a:rPr lang="nl-NL" dirty="0"/>
              <a:t>van 3x25A naar 3x80A</a:t>
            </a:r>
          </a:p>
          <a:p>
            <a:pPr lvl="1"/>
            <a:r>
              <a:rPr lang="nl-NL" dirty="0"/>
              <a:t>Toch mooie opbrengst</a:t>
            </a:r>
          </a:p>
          <a:p>
            <a:pPr marL="0" indent="0">
              <a:buNone/>
            </a:pPr>
            <a:r>
              <a:rPr lang="nl-NL" dirty="0"/>
              <a:t>Roodheuvel:</a:t>
            </a:r>
          </a:p>
          <a:p>
            <a:pPr lvl="1"/>
            <a:r>
              <a:rPr lang="nl-NL" dirty="0"/>
              <a:t>Subsidie toekenning voor Roodheuvel van RVO en Gelderland</a:t>
            </a:r>
          </a:p>
          <a:p>
            <a:pPr lvl="1"/>
            <a:r>
              <a:rPr lang="nl-NL" dirty="0"/>
              <a:t>Werving Leden / Fondsen Roodheuvel: 338 certificaten totaal € 72.670</a:t>
            </a:r>
          </a:p>
          <a:p>
            <a:pPr marL="0" indent="0">
              <a:buNone/>
            </a:pPr>
            <a:r>
              <a:rPr lang="nl-NL" dirty="0"/>
              <a:t>Begonnen met pilot buurtaanpak in Varssel</a:t>
            </a:r>
          </a:p>
          <a:p>
            <a:pPr marL="0" indent="0">
              <a:buNone/>
            </a:pPr>
            <a:r>
              <a:rPr lang="nl-NL" dirty="0"/>
              <a:t>Visie ontwikkeld</a:t>
            </a:r>
          </a:p>
          <a:p>
            <a:pPr marL="0" indent="0">
              <a:buNone/>
            </a:pPr>
            <a:r>
              <a:rPr lang="nl-NL" dirty="0"/>
              <a:t>Administratie professioneler ingericht met Voorstroom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00" y="421190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Landgoed Zelle: Productie / Opbrengst</a:t>
            </a:r>
          </a:p>
        </p:txBody>
      </p:sp>
      <p:graphicFrame>
        <p:nvGraphicFramePr>
          <p:cNvPr id="3" name="Tijdelijke aanduiding voor inhoud 2" descr="sdfdgsdf">
            <a:extLst>
              <a:ext uri="{FF2B5EF4-FFF2-40B4-BE49-F238E27FC236}">
                <a16:creationId xmlns:a16="http://schemas.microsoft.com/office/drawing/2014/main" xmlns="" id="{C5F81827-5342-46AC-79B6-B77C5CEEA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117538"/>
              </p:ext>
            </p:extLst>
          </p:nvPr>
        </p:nvGraphicFramePr>
        <p:xfrm>
          <a:off x="371716" y="1252550"/>
          <a:ext cx="5598391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xmlns="" id="{DB7BF56C-D2C4-9CE6-D52F-F2F45C0E6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356386"/>
              </p:ext>
            </p:extLst>
          </p:nvPr>
        </p:nvGraphicFramePr>
        <p:xfrm>
          <a:off x="6370662" y="1252551"/>
          <a:ext cx="5400000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7AF9300D-2012-B724-A790-6D6BF505268A}"/>
              </a:ext>
            </a:extLst>
          </p:cNvPr>
          <p:cNvSpPr txBox="1"/>
          <p:nvPr/>
        </p:nvSpPr>
        <p:spPr>
          <a:xfrm>
            <a:off x="962605" y="5829313"/>
            <a:ext cx="5399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Gemiddeld tarief 2022:  </a:t>
            </a:r>
            <a:r>
              <a:rPr lang="nl-NL" sz="25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€ 0,285232</a:t>
            </a:r>
          </a:p>
        </p:txBody>
      </p:sp>
    </p:spTree>
    <p:extLst>
      <p:ext uri="{BB962C8B-B14F-4D97-AF65-F5344CB8AC3E}">
        <p14:creationId xmlns:p14="http://schemas.microsoft.com/office/powerpoint/2010/main" val="39992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Landgoed Zelle: Uitkering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6900" y="1253331"/>
            <a:ext cx="10274299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Productie: 			   45.938 kWh</a:t>
            </a:r>
          </a:p>
          <a:p>
            <a:pPr marL="0" indent="0">
              <a:buNone/>
            </a:pPr>
            <a:r>
              <a:rPr lang="nl-NL" dirty="0"/>
              <a:t>Opbrengst: 			€ 13.103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december uitgekeerd: 	€ 25 per uitkeringsrecht</a:t>
            </a:r>
          </a:p>
          <a:p>
            <a:pPr marL="0" indent="0">
              <a:buNone/>
            </a:pPr>
            <a:r>
              <a:rPr lang="nl-NL" dirty="0"/>
              <a:t>Dit jaar nog een uitkering over 2022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035" y="3895305"/>
            <a:ext cx="3575182" cy="23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7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De Roodheuvel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7778" y="1253331"/>
            <a:ext cx="7058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Oplevering 8 maart</a:t>
            </a:r>
          </a:p>
          <a:p>
            <a:pPr marL="0" indent="0">
              <a:buNone/>
            </a:pPr>
            <a:r>
              <a:rPr lang="nl-NL" dirty="0"/>
              <a:t>Omvang: 258 panelen met 101.910 </a:t>
            </a:r>
            <a:r>
              <a:rPr lang="nl-NL" dirty="0" err="1"/>
              <a:t>Wp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Mogelijke opbrengst: 84.500 kWh</a:t>
            </a:r>
          </a:p>
          <a:p>
            <a:pPr marL="0" indent="0">
              <a:buNone/>
            </a:pPr>
            <a:r>
              <a:rPr lang="nl-NL" dirty="0"/>
              <a:t>338 certificaten</a:t>
            </a:r>
          </a:p>
          <a:p>
            <a:pPr marL="0" indent="0">
              <a:buNone/>
            </a:pPr>
            <a:r>
              <a:rPr lang="nl-NL" dirty="0"/>
              <a:t>Aanvulling op subsidie Gelderland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5" y="1253330"/>
            <a:ext cx="3559301" cy="3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6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10340-5 deGroeneDraad - PPT-template2.pdf">
            <a:extLst>
              <a:ext uri="{FF2B5EF4-FFF2-40B4-BE49-F238E27FC236}">
                <a16:creationId xmlns:a16="http://schemas.microsoft.com/office/drawing/2014/main" xmlns="" id="{4FA18C83-CDBB-9971-5723-6136A34B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A77E928-B1ED-2254-E829-6F4E9AE3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521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Wanneer energieneutraal </a:t>
            </a:r>
            <a:r>
              <a:rPr lang="nl-NL" sz="3200" dirty="0">
                <a:solidFill>
                  <a:schemeClr val="bg1"/>
                </a:solidFill>
              </a:rPr>
              <a:t>(Gemiddeld gezin)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4C7329E-0BA8-75E1-C09B-1FCEF713D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185"/>
            <a:ext cx="11144534" cy="48667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3200" i="1" dirty="0"/>
              <a:t>Alle waarden zijn indicatief voor een gemiddeld gezin, gebruik per jaar</a:t>
            </a:r>
          </a:p>
          <a:p>
            <a:pPr marL="0" indent="0">
              <a:buNone/>
            </a:pPr>
            <a:endParaRPr lang="nl-NL" sz="3200" i="1" dirty="0"/>
          </a:p>
          <a:p>
            <a:r>
              <a:rPr lang="nl-NL" sz="3200" dirty="0"/>
              <a:t>Stroom	 	   	   3.000 kWh			  	  3.000 kWh</a:t>
            </a:r>
          </a:p>
          <a:p>
            <a:r>
              <a:rPr lang="nl-NL" sz="3200" dirty="0"/>
              <a:t>Gas			   	   1.500 m</a:t>
            </a:r>
            <a:r>
              <a:rPr lang="nl-NL" sz="3200" baseline="30000" dirty="0"/>
              <a:t>3</a:t>
            </a:r>
            <a:r>
              <a:rPr lang="nl-NL" sz="3200" dirty="0"/>
              <a:t>	</a:t>
            </a:r>
            <a:r>
              <a:rPr lang="nl-NL" sz="2400" dirty="0"/>
              <a:t>(1m3 = ca 8 kWh)</a:t>
            </a:r>
            <a:r>
              <a:rPr lang="nl-NL" sz="3200" dirty="0"/>
              <a:t>		12.000 kWh</a:t>
            </a:r>
          </a:p>
          <a:p>
            <a:r>
              <a:rPr lang="nl-NL" sz="3200" dirty="0"/>
              <a:t>Auto				 11.000 km     </a:t>
            </a:r>
            <a:r>
              <a:rPr lang="nl-NL" sz="2400" dirty="0"/>
              <a:t>(100km = 5 kWh)	</a:t>
            </a:r>
            <a:r>
              <a:rPr lang="nl-NL" sz="3200" dirty="0"/>
              <a:t>  2.200 kWh</a:t>
            </a:r>
          </a:p>
          <a:p>
            <a:endParaRPr lang="nl-NL" sz="3200" dirty="0"/>
          </a:p>
          <a:p>
            <a:r>
              <a:rPr lang="nl-NL" sz="3200" dirty="0"/>
              <a:t>Verwachte productie Zelle en Roodheuvel 150.000 kWh per jaar</a:t>
            </a:r>
          </a:p>
          <a:p>
            <a:r>
              <a:rPr lang="nl-NL" sz="3200" dirty="0"/>
              <a:t>Voor stroom voldoende voor 50 gezinnen </a:t>
            </a:r>
            <a:r>
              <a:rPr lang="nl-NL" sz="2400" dirty="0"/>
              <a:t>(10 panelen per gezin)</a:t>
            </a:r>
          </a:p>
          <a:p>
            <a:r>
              <a:rPr lang="nl-NL" sz="3200" dirty="0"/>
              <a:t>Voor stroom en gas voldoende voor 10 gezinnen </a:t>
            </a:r>
            <a:r>
              <a:rPr lang="nl-NL" sz="2400" dirty="0"/>
              <a:t>(50 panelen per gezin)</a:t>
            </a:r>
          </a:p>
          <a:p>
            <a:r>
              <a:rPr lang="nl-NL" sz="3200" dirty="0"/>
              <a:t>Voor stroom, gas en auto voldoende voor 8,72 gezinnen </a:t>
            </a:r>
            <a:r>
              <a:rPr lang="nl-NL" sz="2400" dirty="0"/>
              <a:t>(57 panelen per gezin)</a:t>
            </a:r>
          </a:p>
          <a:p>
            <a:r>
              <a:rPr lang="nl-NL" sz="3200" b="1" dirty="0"/>
              <a:t>Bij goede isolatie en </a:t>
            </a:r>
            <a:r>
              <a:rPr lang="nl-NL" sz="3200" b="1" dirty="0" err="1"/>
              <a:t>Wpomp</a:t>
            </a:r>
            <a:r>
              <a:rPr lang="nl-NL" sz="3200" b="1" dirty="0"/>
              <a:t> voldoende voor 20 gezinnen </a:t>
            </a:r>
            <a:r>
              <a:rPr lang="nl-NL" sz="2400" b="1" dirty="0"/>
              <a:t>(25 panelen per gezin)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8287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Pilot buurtaanpak Varssel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5600" y="1253330"/>
            <a:ext cx="10515600" cy="47537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 Groene Draad doet als Pilot een buurtaanpak voor Energie in Varssel samen met:</a:t>
            </a:r>
          </a:p>
          <a:p>
            <a:pPr lvl="1"/>
            <a:r>
              <a:rPr lang="nl-NL" dirty="0"/>
              <a:t>belangenvereniging Varssel</a:t>
            </a:r>
          </a:p>
          <a:p>
            <a:pPr lvl="1"/>
            <a:r>
              <a:rPr lang="nl-NL" dirty="0"/>
              <a:t>Energieloket Achterhoek</a:t>
            </a:r>
          </a:p>
          <a:p>
            <a:pPr lvl="1"/>
            <a:r>
              <a:rPr lang="nl-NL" dirty="0"/>
              <a:t>gemeente Bronckhorst</a:t>
            </a:r>
          </a:p>
          <a:p>
            <a:pPr marL="0" indent="0">
              <a:buNone/>
            </a:pPr>
            <a:r>
              <a:rPr lang="nl-NL" dirty="0"/>
              <a:t>Buurtcommissie </a:t>
            </a:r>
          </a:p>
          <a:p>
            <a:pPr marL="0" indent="0">
              <a:buNone/>
            </a:pPr>
            <a:r>
              <a:rPr lang="nl-NL" dirty="0"/>
              <a:t>Buurtschap Varssel</a:t>
            </a:r>
          </a:p>
          <a:p>
            <a:pPr lvl="1"/>
            <a:r>
              <a:rPr lang="nl-NL" dirty="0"/>
              <a:t>240 huizen</a:t>
            </a:r>
          </a:p>
          <a:p>
            <a:pPr lvl="1"/>
            <a:r>
              <a:rPr lang="nl-NL" dirty="0"/>
              <a:t>Groot gebied, kern in Varssel</a:t>
            </a:r>
          </a:p>
          <a:p>
            <a:pPr marL="0" indent="0">
              <a:buNone/>
            </a:pPr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bijeenkomst 16 februari: positief</a:t>
            </a:r>
          </a:p>
          <a:p>
            <a:pPr marL="0" indent="0">
              <a:buNone/>
            </a:pPr>
            <a:r>
              <a:rPr lang="nl-NL" dirty="0"/>
              <a:t>Buurt meenemen door goede informatie</a:t>
            </a:r>
          </a:p>
          <a:p>
            <a:pPr marL="0" indent="0">
              <a:buNone/>
            </a:pPr>
            <a:r>
              <a:rPr lang="nl-NL" dirty="0"/>
              <a:t>Initiatief om HAH niet tot stand gekomen</a:t>
            </a:r>
          </a:p>
          <a:p>
            <a:pPr marL="0" indent="0">
              <a:buNone/>
            </a:pPr>
            <a:r>
              <a:rPr lang="nl-NL" dirty="0"/>
              <a:t>2</a:t>
            </a:r>
            <a:r>
              <a:rPr lang="nl-NL" baseline="30000" dirty="0"/>
              <a:t>e</a:t>
            </a:r>
            <a:r>
              <a:rPr lang="nl-NL" dirty="0"/>
              <a:t> bijeenkomst 11 mei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2728119"/>
            <a:ext cx="47148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10340-5 deGroeneDraad - PPT-template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88" y="-338161"/>
            <a:ext cx="9788287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Jaarrekening: Resultaat</a:t>
            </a:r>
          </a:p>
        </p:txBody>
      </p:sp>
      <p:graphicFrame>
        <p:nvGraphicFramePr>
          <p:cNvPr id="52" name="Tijdelijke aanduiding voor inhoud 51">
            <a:extLst>
              <a:ext uri="{FF2B5EF4-FFF2-40B4-BE49-F238E27FC236}">
                <a16:creationId xmlns:a16="http://schemas.microsoft.com/office/drawing/2014/main" xmlns="" id="{F1F57B5E-6BEE-077A-CB27-0CC3370C9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502678"/>
              </p:ext>
            </p:extLst>
          </p:nvPr>
        </p:nvGraphicFramePr>
        <p:xfrm>
          <a:off x="1263588" y="987402"/>
          <a:ext cx="5734112" cy="5027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4724">
                  <a:extLst>
                    <a:ext uri="{9D8B030D-6E8A-4147-A177-3AD203B41FA5}">
                      <a16:colId xmlns:a16="http://schemas.microsoft.com/office/drawing/2014/main" xmlns="" val="3995553928"/>
                    </a:ext>
                  </a:extLst>
                </a:gridCol>
                <a:gridCol w="426695">
                  <a:extLst>
                    <a:ext uri="{9D8B030D-6E8A-4147-A177-3AD203B41FA5}">
                      <a16:colId xmlns:a16="http://schemas.microsoft.com/office/drawing/2014/main" xmlns="" val="2407064603"/>
                    </a:ext>
                  </a:extLst>
                </a:gridCol>
                <a:gridCol w="955604">
                  <a:extLst>
                    <a:ext uri="{9D8B030D-6E8A-4147-A177-3AD203B41FA5}">
                      <a16:colId xmlns:a16="http://schemas.microsoft.com/office/drawing/2014/main" xmlns="" val="2390397501"/>
                    </a:ext>
                  </a:extLst>
                </a:gridCol>
                <a:gridCol w="462267">
                  <a:extLst>
                    <a:ext uri="{9D8B030D-6E8A-4147-A177-3AD203B41FA5}">
                      <a16:colId xmlns:a16="http://schemas.microsoft.com/office/drawing/2014/main" xmlns="" val="988708319"/>
                    </a:ext>
                  </a:extLst>
                </a:gridCol>
                <a:gridCol w="994822">
                  <a:extLst>
                    <a:ext uri="{9D8B030D-6E8A-4147-A177-3AD203B41FA5}">
                      <a16:colId xmlns:a16="http://schemas.microsoft.com/office/drawing/2014/main" xmlns="" val="554003066"/>
                    </a:ext>
                  </a:extLst>
                </a:gridCol>
              </a:tblGrid>
              <a:tr h="294054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u="sng" strike="noStrike" dirty="0">
                          <a:effectLst/>
                        </a:rPr>
                        <a:t>Winst- en Verliesrekening</a:t>
                      </a:r>
                      <a:endParaRPr lang="nl-N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u="none" strike="noStrike">
                          <a:effectLst/>
                        </a:rPr>
                        <a:t> </a:t>
                      </a:r>
                      <a:endParaRPr lang="nl-N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697623948"/>
                  </a:ext>
                </a:extLst>
              </a:tr>
              <a:tr h="294054">
                <a:tc>
                  <a:txBody>
                    <a:bodyPr/>
                    <a:lstStyle/>
                    <a:p>
                      <a:pPr algn="l" fontAlgn="b"/>
                      <a:endParaRPr lang="nl-N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>
                          <a:effectLst/>
                        </a:rPr>
                        <a:t> </a:t>
                      </a:r>
                      <a:endParaRPr lang="nl-N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sng" strike="noStrike" dirty="0">
                          <a:effectLst/>
                        </a:rPr>
                        <a:t>31-12-2022</a:t>
                      </a:r>
                      <a:endParaRPr lang="nl-NL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sng" strike="noStrike" dirty="0">
                          <a:effectLst/>
                        </a:rPr>
                        <a:t>31-12-2021</a:t>
                      </a:r>
                      <a:endParaRPr lang="nl-NL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444276860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Inkomsten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234876024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Inkomsten Zonnedak Landgoed Zelle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€ 16.578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-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31095477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Donaties en bijdragen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€ 215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€ 625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531987120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Totaal inkomsten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€ 16.793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€ 625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578156614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69869015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Operationele kosten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735940182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Reclame Promotie en Advertenties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-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€ 507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4024800558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Contributies en abonnementen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€ 119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€ 29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414276135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Website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€ 111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€ 815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5445484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Bankkosten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€ 179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€ 220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652203433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Kantoorbenodigdheden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-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€ 222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643232872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Verzekering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€ 1.218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€ 837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347189502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Notariskosten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-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€ 521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932499988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Relatiegeschenk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€ 198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-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530957817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Overleg Bestuur en ALV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€ 303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€ 51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986056546"/>
                  </a:ext>
                </a:extLst>
              </a:tr>
              <a:tr h="95192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Accountants- en Administratiekosten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878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€ 372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€ 118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1127616858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Totaal Operationele kosten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€ 2.500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€ 3.319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878717530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4184460143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Afschrijving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€ 2.902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u="dbl" strike="noStrike" baseline="0" dirty="0">
                          <a:effectLst/>
                        </a:rPr>
                        <a:t>            -</a:t>
                      </a:r>
                      <a:r>
                        <a:rPr lang="nl-NL" sz="1200" u="none" strike="noStrike" dirty="0">
                          <a:effectLst/>
                        </a:rPr>
                        <a:t> 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880604230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 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xmlns="" val="3781313085"/>
                  </a:ext>
                </a:extLst>
              </a:tr>
              <a:tr h="212406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b="1" u="none" strike="noStrike" dirty="0">
                          <a:effectLst/>
                        </a:rPr>
                        <a:t>Resultaat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€ 11.391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 dirty="0">
                          <a:effectLst/>
                        </a:rPr>
                        <a:t> 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200" b="1" u="dbl" strike="noStrike" baseline="0" dirty="0">
                          <a:effectLst/>
                        </a:rPr>
                        <a:t>-€ 2.694</a:t>
                      </a:r>
                      <a:endParaRPr lang="nl-NL" sz="1200" b="1" i="0" u="dbl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49" marR="8549" marT="854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12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47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6020</TotalTime>
  <Words>1193</Words>
  <Application>Microsoft Office PowerPoint</Application>
  <PresentationFormat>Widescreen</PresentationFormat>
  <Paragraphs>637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Office Theme</vt:lpstr>
      <vt:lpstr>ALV 20 april 2023 </vt:lpstr>
      <vt:lpstr>PowerPoint Presentation</vt:lpstr>
      <vt:lpstr>De Groene Draad: resultaten 2022</vt:lpstr>
      <vt:lpstr>Landgoed Zelle: Productie / Opbrengst</vt:lpstr>
      <vt:lpstr>Landgoed Zelle: Uitkering</vt:lpstr>
      <vt:lpstr>De Roodheuvel</vt:lpstr>
      <vt:lpstr>Wanneer energieneutraal (Gemiddeld gezin)</vt:lpstr>
      <vt:lpstr>Pilot buurtaanpak Varssel</vt:lpstr>
      <vt:lpstr>Jaarrekening: Resultaat</vt:lpstr>
      <vt:lpstr>Jaarrekening: Balans</vt:lpstr>
      <vt:lpstr>Begroting 2023</vt:lpstr>
      <vt:lpstr>Terugbetaling De Roodheuvel</vt:lpstr>
      <vt:lpstr>Bestemming Resultaat Landgoed Zelle</vt:lpstr>
      <vt:lpstr>Omgevingsfonds</vt:lpstr>
      <vt:lpstr>Kascontrole</vt:lpstr>
      <vt:lpstr>Decharge bestuur</vt:lpstr>
      <vt:lpstr>Voordracht bestuur</vt:lpstr>
      <vt:lpstr>PowerPoint Presentation</vt:lpstr>
      <vt:lpstr>Visie 2022-2025 de Groene Draad</vt:lpstr>
      <vt:lpstr>Voorstel speerpunten</vt:lpstr>
      <vt:lpstr>Zonneweide</vt:lpstr>
      <vt:lpstr>Zonnedak Postcoderoos</vt:lpstr>
      <vt:lpstr>Buurtaanpak</vt:lpstr>
      <vt:lpstr>Reactie ALV</vt:lpstr>
      <vt:lpstr>Commissiestructuur</vt:lpstr>
      <vt:lpstr>Kostprijsmodel</vt:lpstr>
      <vt:lpstr>Organisatie en lidmaatschap</vt:lpstr>
      <vt:lpstr>Financiele kant van verduurzaming</vt:lpstr>
      <vt:lpstr>Rondvraag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Zetten we samen een energiecooperatie op in Hengelo?</dc:title>
  <dc:creator>gerard oud</dc:creator>
  <cp:lastModifiedBy>gerard oud</cp:lastModifiedBy>
  <cp:revision>372</cp:revision>
  <cp:lastPrinted>2023-03-28T15:43:26Z</cp:lastPrinted>
  <dcterms:created xsi:type="dcterms:W3CDTF">2019-02-18T13:53:38Z</dcterms:created>
  <dcterms:modified xsi:type="dcterms:W3CDTF">2023-04-21T14:56:44Z</dcterms:modified>
</cp:coreProperties>
</file>