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7" r:id="rId3"/>
    <p:sldId id="410" r:id="rId4"/>
    <p:sldId id="408" r:id="rId5"/>
    <p:sldId id="411" r:id="rId6"/>
    <p:sldId id="391" r:id="rId7"/>
    <p:sldId id="409" r:id="rId8"/>
    <p:sldId id="389" r:id="rId9"/>
    <p:sldId id="420" r:id="rId10"/>
    <p:sldId id="428" r:id="rId11"/>
    <p:sldId id="421" r:id="rId12"/>
    <p:sldId id="396" r:id="rId13"/>
    <p:sldId id="422" r:id="rId14"/>
    <p:sldId id="423" r:id="rId15"/>
    <p:sldId id="427" r:id="rId16"/>
    <p:sldId id="424" r:id="rId17"/>
    <p:sldId id="425" r:id="rId18"/>
    <p:sldId id="426" r:id="rId19"/>
    <p:sldId id="399" r:id="rId20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91CF9B"/>
    <a:srgbClr val="26582E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022C4-7EF7-4FF3-B3CB-43ACDE008AF6}" v="39" dt="2025-04-18T13:34:14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2727" autoAdjust="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287e2d823daee77/De-Groenedraad/Bedrijfsvoering%20HOOFDMAP/Financien/Opbrengst%20Productie%20Installaties/Opbrengst%20Productie%20PV%20Installati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 u="sng" dirty="0"/>
              <a:t>Productie Zelle 2022:   45.938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706936"/>
        <c:axId val="334707328"/>
      </c:barChart>
      <c:catAx>
        <c:axId val="334706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maand</a:t>
                </a:r>
              </a:p>
            </c:rich>
          </c:tx>
          <c:layout>
            <c:manualLayout>
              <c:xMode val="edge"/>
              <c:yMode val="edge"/>
              <c:x val="0.46864829920452394"/>
              <c:y val="0.92404801415145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7328"/>
        <c:crossesAt val="0"/>
        <c:auto val="1"/>
        <c:lblAlgn val="ctr"/>
        <c:lblOffset val="100"/>
        <c:noMultiLvlLbl val="0"/>
      </c:catAx>
      <c:valAx>
        <c:axId val="33470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kWh</a:t>
                </a:r>
              </a:p>
            </c:rich>
          </c:tx>
          <c:layout>
            <c:manualLayout>
              <c:xMode val="edge"/>
              <c:yMode val="edge"/>
              <c:x val="9.4730592163169338E-3"/>
              <c:y val="0.36112269713849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197C1-9FCE-4AE4-B352-10A7706C00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525DB83-FCEA-4F3C-875E-4CA9BAF2044F}">
      <dgm:prSet phldrT="[Tekst]"/>
      <dgm:spPr>
        <a:solidFill>
          <a:srgbClr val="92D050"/>
        </a:solidFill>
      </dgm:spPr>
      <dgm:t>
        <a:bodyPr/>
        <a:lstStyle/>
        <a:p>
          <a:r>
            <a:rPr lang="nl-NL"/>
            <a:t>BE</a:t>
          </a:r>
        </a:p>
      </dgm:t>
    </dgm:pt>
    <dgm:pt modelId="{DFC3CDD5-563D-4F36-A94A-DCCA77E89025}" type="parTrans" cxnId="{DBDD7739-797E-404D-90A7-D8C4C4AC72E8}">
      <dgm:prSet/>
      <dgm:spPr/>
      <dgm:t>
        <a:bodyPr/>
        <a:lstStyle/>
        <a:p>
          <a:endParaRPr lang="nl-NL"/>
        </a:p>
      </dgm:t>
    </dgm:pt>
    <dgm:pt modelId="{928EC6B0-EA8B-40BB-95D9-7C80A7AFD82B}" type="sibTrans" cxnId="{DBDD7739-797E-404D-90A7-D8C4C4AC72E8}">
      <dgm:prSet/>
      <dgm:spPr/>
      <dgm:t>
        <a:bodyPr/>
        <a:lstStyle/>
        <a:p>
          <a:endParaRPr lang="nl-NL"/>
        </a:p>
      </dgm:t>
    </dgm:pt>
    <dgm:pt modelId="{388648CD-1950-470E-A0EE-F325652C4FF1}" type="asst">
      <dgm:prSet phldrT="[Tekst]"/>
      <dgm:spPr/>
      <dgm:t>
        <a:bodyPr/>
        <a:lstStyle/>
        <a:p>
          <a:r>
            <a:rPr lang="nl-NL"/>
            <a:t>Communicatie</a:t>
          </a:r>
        </a:p>
      </dgm:t>
    </dgm:pt>
    <dgm:pt modelId="{C89A1BCC-F07A-4CE6-84AF-99759719AAC5}" type="parTrans" cxnId="{A20222CF-356E-4B7D-AE0B-073C856ED6D2}">
      <dgm:prSet/>
      <dgm:spPr/>
      <dgm:t>
        <a:bodyPr/>
        <a:lstStyle/>
        <a:p>
          <a:endParaRPr lang="nl-NL"/>
        </a:p>
      </dgm:t>
    </dgm:pt>
    <dgm:pt modelId="{40E892D5-B50D-487F-99DD-CA211EC243B5}" type="sibTrans" cxnId="{A20222CF-356E-4B7D-AE0B-073C856ED6D2}">
      <dgm:prSet/>
      <dgm:spPr/>
      <dgm:t>
        <a:bodyPr/>
        <a:lstStyle/>
        <a:p>
          <a:endParaRPr lang="nl-NL"/>
        </a:p>
      </dgm:t>
    </dgm:pt>
    <dgm:pt modelId="{B729D8BF-9AE9-43A1-98D4-31939DC141D8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/>
            <a:t>Cluster Besparing</a:t>
          </a:r>
        </a:p>
      </dgm:t>
    </dgm:pt>
    <dgm:pt modelId="{C246D381-66C4-43B8-8DC0-9F5B33BB1A2A}" type="parTrans" cxnId="{48D9840B-B2DE-418D-8594-8DC48E133F6D}">
      <dgm:prSet/>
      <dgm:spPr/>
      <dgm:t>
        <a:bodyPr/>
        <a:lstStyle/>
        <a:p>
          <a:endParaRPr lang="nl-NL"/>
        </a:p>
      </dgm:t>
    </dgm:pt>
    <dgm:pt modelId="{1714687D-C85C-43A1-98D3-ABFEAE50A9BC}" type="sibTrans" cxnId="{48D9840B-B2DE-418D-8594-8DC48E133F6D}">
      <dgm:prSet/>
      <dgm:spPr/>
      <dgm:t>
        <a:bodyPr/>
        <a:lstStyle/>
        <a:p>
          <a:endParaRPr lang="nl-NL"/>
        </a:p>
      </dgm:t>
    </dgm:pt>
    <dgm:pt modelId="{5B20251B-0E5C-4D44-B554-EABECDF1AB3D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/>
            <a:t>Cluster Beheer</a:t>
          </a:r>
        </a:p>
      </dgm:t>
    </dgm:pt>
    <dgm:pt modelId="{5110B905-5687-467E-8086-9E3931E6198E}" type="parTrans" cxnId="{32C4E1CA-0272-4CE7-9F8D-B242B632CB6C}">
      <dgm:prSet/>
      <dgm:spPr/>
      <dgm:t>
        <a:bodyPr/>
        <a:lstStyle/>
        <a:p>
          <a:endParaRPr lang="nl-NL"/>
        </a:p>
      </dgm:t>
    </dgm:pt>
    <dgm:pt modelId="{A2123383-57B7-464D-BB44-CD78F1AE0BBE}" type="sibTrans" cxnId="{32C4E1CA-0272-4CE7-9F8D-B242B632CB6C}">
      <dgm:prSet/>
      <dgm:spPr/>
      <dgm:t>
        <a:bodyPr/>
        <a:lstStyle/>
        <a:p>
          <a:endParaRPr lang="nl-NL"/>
        </a:p>
      </dgm:t>
    </dgm:pt>
    <dgm:pt modelId="{18586548-279C-4D6C-ABC0-F9CC9BC11F79}">
      <dgm:prSet phldrT="[Tekst]"/>
      <dgm:spPr>
        <a:solidFill>
          <a:srgbClr val="92D050"/>
        </a:solidFill>
      </dgm:spPr>
      <dgm:t>
        <a:bodyPr/>
        <a:lstStyle/>
        <a:p>
          <a:r>
            <a:rPr lang="nl-NL"/>
            <a:t>Kernteam</a:t>
          </a:r>
        </a:p>
      </dgm:t>
    </dgm:pt>
    <dgm:pt modelId="{ADCA7DFB-64B7-4BF1-8482-59E5DA121345}" type="parTrans" cxnId="{C684B0D1-1B1C-42E5-A745-8CD32D9341D7}">
      <dgm:prSet/>
      <dgm:spPr/>
      <dgm:t>
        <a:bodyPr/>
        <a:lstStyle/>
        <a:p>
          <a:endParaRPr lang="nl-NL"/>
        </a:p>
      </dgm:t>
    </dgm:pt>
    <dgm:pt modelId="{834DC774-26BA-4666-8788-9574F9A6E5FE}" type="sibTrans" cxnId="{C684B0D1-1B1C-42E5-A745-8CD32D9341D7}">
      <dgm:prSet/>
      <dgm:spPr/>
      <dgm:t>
        <a:bodyPr/>
        <a:lstStyle/>
        <a:p>
          <a:endParaRPr lang="nl-NL"/>
        </a:p>
      </dgm:t>
    </dgm:pt>
    <dgm:pt modelId="{856A5696-4805-45F1-952C-9CCA7A5E96C0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/>
            <a:t>Cluster Ontwikkeling</a:t>
          </a:r>
        </a:p>
      </dgm:t>
    </dgm:pt>
    <dgm:pt modelId="{DF91BAFB-F9F1-4A83-8A55-64197BD7CD8D}" type="parTrans" cxnId="{F9F81B54-BA3C-4C89-9C3E-14CFD398D77E}">
      <dgm:prSet/>
      <dgm:spPr/>
      <dgm:t>
        <a:bodyPr/>
        <a:lstStyle/>
        <a:p>
          <a:endParaRPr lang="nl-NL"/>
        </a:p>
      </dgm:t>
    </dgm:pt>
    <dgm:pt modelId="{E6B9B469-1E13-406E-A10F-0ADD837F2C2F}" type="sibTrans" cxnId="{F9F81B54-BA3C-4C89-9C3E-14CFD398D77E}">
      <dgm:prSet/>
      <dgm:spPr/>
      <dgm:t>
        <a:bodyPr/>
        <a:lstStyle/>
        <a:p>
          <a:endParaRPr lang="nl-NL"/>
        </a:p>
      </dgm:t>
    </dgm:pt>
    <dgm:pt modelId="{B935348E-A279-431A-AC73-A1E5E54841E9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/>
            <a:t>EC Vorden</a:t>
          </a:r>
        </a:p>
      </dgm:t>
    </dgm:pt>
    <dgm:pt modelId="{9EE19B10-4F88-40A4-B95C-86B2F216D29B}" type="parTrans" cxnId="{ECB433A1-0635-4147-A41A-23DA4CB0A6B3}">
      <dgm:prSet/>
      <dgm:spPr/>
      <dgm:t>
        <a:bodyPr/>
        <a:lstStyle/>
        <a:p>
          <a:endParaRPr lang="nl-NL"/>
        </a:p>
      </dgm:t>
    </dgm:pt>
    <dgm:pt modelId="{0A9186A5-BF38-4287-960C-5645F763F4DB}" type="sibTrans" cxnId="{ECB433A1-0635-4147-A41A-23DA4CB0A6B3}">
      <dgm:prSet/>
      <dgm:spPr/>
      <dgm:t>
        <a:bodyPr/>
        <a:lstStyle/>
        <a:p>
          <a:endParaRPr lang="nl-NL"/>
        </a:p>
      </dgm:t>
    </dgm:pt>
    <dgm:pt modelId="{5D5E3230-6125-47F7-B56E-67A2214ABB7B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/>
            <a:t>EC de Groene Draad</a:t>
          </a:r>
        </a:p>
      </dgm:t>
    </dgm:pt>
    <dgm:pt modelId="{A93113DB-E24D-4F74-919E-28717EB20C62}" type="parTrans" cxnId="{00924216-6DF3-4E33-AADF-BDDA8E2ED1BB}">
      <dgm:prSet/>
      <dgm:spPr/>
      <dgm:t>
        <a:bodyPr/>
        <a:lstStyle/>
        <a:p>
          <a:endParaRPr lang="nl-NL"/>
        </a:p>
      </dgm:t>
    </dgm:pt>
    <dgm:pt modelId="{B1910A21-FDF7-4C4A-9CD4-59AC1190A098}" type="sibTrans" cxnId="{00924216-6DF3-4E33-AADF-BDDA8E2ED1BB}">
      <dgm:prSet/>
      <dgm:spPr/>
      <dgm:t>
        <a:bodyPr/>
        <a:lstStyle/>
        <a:p>
          <a:endParaRPr lang="nl-NL"/>
        </a:p>
      </dgm:t>
    </dgm:pt>
    <dgm:pt modelId="{4DFFEDF6-513D-409C-8222-776272185282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/>
            <a:t>Cluster Realisatie</a:t>
          </a:r>
        </a:p>
      </dgm:t>
    </dgm:pt>
    <dgm:pt modelId="{0D6F0E71-B612-42BC-8377-76C12305D7C7}" type="parTrans" cxnId="{388D58F5-B359-40E4-A7A1-D688FD9DEBF4}">
      <dgm:prSet/>
      <dgm:spPr/>
      <dgm:t>
        <a:bodyPr/>
        <a:lstStyle/>
        <a:p>
          <a:endParaRPr lang="nl-NL"/>
        </a:p>
      </dgm:t>
    </dgm:pt>
    <dgm:pt modelId="{7707E325-992A-475B-A8D3-DB0E904EF70E}" type="sibTrans" cxnId="{388D58F5-B359-40E4-A7A1-D688FD9DEBF4}">
      <dgm:prSet/>
      <dgm:spPr/>
      <dgm:t>
        <a:bodyPr/>
        <a:lstStyle/>
        <a:p>
          <a:endParaRPr lang="nl-NL"/>
        </a:p>
      </dgm:t>
    </dgm:pt>
    <dgm:pt modelId="{30D6E819-2881-4BA5-92A8-C85093AF5ABC}" type="pres">
      <dgm:prSet presAssocID="{C36197C1-9FCE-4AE4-B352-10A7706C00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5906E4-E22A-45A3-B328-9E394765EC79}" type="pres">
      <dgm:prSet presAssocID="{18586548-279C-4D6C-ABC0-F9CC9BC11F79}" presName="hierRoot1" presStyleCnt="0">
        <dgm:presLayoutVars>
          <dgm:hierBranch val="init"/>
        </dgm:presLayoutVars>
      </dgm:prSet>
      <dgm:spPr/>
    </dgm:pt>
    <dgm:pt modelId="{37E325B2-1FC6-438A-BBC5-E7627A0B40F9}" type="pres">
      <dgm:prSet presAssocID="{18586548-279C-4D6C-ABC0-F9CC9BC11F79}" presName="rootComposite1" presStyleCnt="0"/>
      <dgm:spPr/>
    </dgm:pt>
    <dgm:pt modelId="{ABAE0447-AC22-4963-B4B1-69B3C6408B37}" type="pres">
      <dgm:prSet presAssocID="{18586548-279C-4D6C-ABC0-F9CC9BC11F79}" presName="rootText1" presStyleLbl="node0" presStyleIdx="0" presStyleCnt="2">
        <dgm:presLayoutVars>
          <dgm:chPref val="3"/>
        </dgm:presLayoutVars>
      </dgm:prSet>
      <dgm:spPr/>
    </dgm:pt>
    <dgm:pt modelId="{9EC6C794-2CF7-4573-B20D-D7BBAFE2A8FC}" type="pres">
      <dgm:prSet presAssocID="{18586548-279C-4D6C-ABC0-F9CC9BC11F79}" presName="rootConnector1" presStyleLbl="node1" presStyleIdx="0" presStyleCnt="0"/>
      <dgm:spPr/>
    </dgm:pt>
    <dgm:pt modelId="{9AEC94E8-FF16-486C-9A49-519F6523908A}" type="pres">
      <dgm:prSet presAssocID="{18586548-279C-4D6C-ABC0-F9CC9BC11F79}" presName="hierChild2" presStyleCnt="0"/>
      <dgm:spPr/>
    </dgm:pt>
    <dgm:pt modelId="{0D0788DA-B32E-460C-A150-E047530A0936}" type="pres">
      <dgm:prSet presAssocID="{18586548-279C-4D6C-ABC0-F9CC9BC11F79}" presName="hierChild3" presStyleCnt="0"/>
      <dgm:spPr/>
    </dgm:pt>
    <dgm:pt modelId="{448E5854-3FF4-40B4-9D3D-E7F8EC035E8A}" type="pres">
      <dgm:prSet presAssocID="{0525DB83-FCEA-4F3C-875E-4CA9BAF2044F}" presName="hierRoot1" presStyleCnt="0">
        <dgm:presLayoutVars>
          <dgm:hierBranch val="init"/>
        </dgm:presLayoutVars>
      </dgm:prSet>
      <dgm:spPr/>
    </dgm:pt>
    <dgm:pt modelId="{54ED2C45-2321-4497-833C-394457E2673F}" type="pres">
      <dgm:prSet presAssocID="{0525DB83-FCEA-4F3C-875E-4CA9BAF2044F}" presName="rootComposite1" presStyleCnt="0"/>
      <dgm:spPr/>
    </dgm:pt>
    <dgm:pt modelId="{E9209EF3-C71A-415F-9892-32CA8E1DF52E}" type="pres">
      <dgm:prSet presAssocID="{0525DB83-FCEA-4F3C-875E-4CA9BAF2044F}" presName="rootText1" presStyleLbl="node0" presStyleIdx="1" presStyleCnt="2">
        <dgm:presLayoutVars>
          <dgm:chPref val="3"/>
        </dgm:presLayoutVars>
      </dgm:prSet>
      <dgm:spPr/>
    </dgm:pt>
    <dgm:pt modelId="{3D7944F9-3CAD-4AF7-8D17-FD5A502ACDD0}" type="pres">
      <dgm:prSet presAssocID="{0525DB83-FCEA-4F3C-875E-4CA9BAF2044F}" presName="rootConnector1" presStyleLbl="node1" presStyleIdx="0" presStyleCnt="0"/>
      <dgm:spPr/>
    </dgm:pt>
    <dgm:pt modelId="{D670D59A-6725-4536-948D-9B47F8A7779D}" type="pres">
      <dgm:prSet presAssocID="{0525DB83-FCEA-4F3C-875E-4CA9BAF2044F}" presName="hierChild2" presStyleCnt="0"/>
      <dgm:spPr/>
    </dgm:pt>
    <dgm:pt modelId="{90C7B254-EA74-4C9E-BBD8-6CCF14C94FBB}" type="pres">
      <dgm:prSet presAssocID="{C246D381-66C4-43B8-8DC0-9F5B33BB1A2A}" presName="Name37" presStyleLbl="parChTrans1D2" presStyleIdx="0" presStyleCnt="5"/>
      <dgm:spPr/>
    </dgm:pt>
    <dgm:pt modelId="{462C850B-7DF3-4B1B-9460-9F6FBB6E0379}" type="pres">
      <dgm:prSet presAssocID="{B729D8BF-9AE9-43A1-98D4-31939DC141D8}" presName="hierRoot2" presStyleCnt="0">
        <dgm:presLayoutVars>
          <dgm:hierBranch val="init"/>
        </dgm:presLayoutVars>
      </dgm:prSet>
      <dgm:spPr/>
    </dgm:pt>
    <dgm:pt modelId="{4BD373B4-9E29-4DA2-9CD1-F1FA3AFE4925}" type="pres">
      <dgm:prSet presAssocID="{B729D8BF-9AE9-43A1-98D4-31939DC141D8}" presName="rootComposite" presStyleCnt="0"/>
      <dgm:spPr/>
    </dgm:pt>
    <dgm:pt modelId="{8E4365CD-E101-47F4-92FD-16B79B6AABB2}" type="pres">
      <dgm:prSet presAssocID="{B729D8BF-9AE9-43A1-98D4-31939DC141D8}" presName="rootText" presStyleLbl="node2" presStyleIdx="0" presStyleCnt="4">
        <dgm:presLayoutVars>
          <dgm:chPref val="3"/>
        </dgm:presLayoutVars>
      </dgm:prSet>
      <dgm:spPr/>
    </dgm:pt>
    <dgm:pt modelId="{D9572286-212A-4A34-8A56-323356C9A072}" type="pres">
      <dgm:prSet presAssocID="{B729D8BF-9AE9-43A1-98D4-31939DC141D8}" presName="rootConnector" presStyleLbl="node2" presStyleIdx="0" presStyleCnt="4"/>
      <dgm:spPr/>
    </dgm:pt>
    <dgm:pt modelId="{D316D959-7501-40F1-84AD-6D30918A75D9}" type="pres">
      <dgm:prSet presAssocID="{B729D8BF-9AE9-43A1-98D4-31939DC141D8}" presName="hierChild4" presStyleCnt="0"/>
      <dgm:spPr/>
    </dgm:pt>
    <dgm:pt modelId="{BB124118-AE24-4D8A-9D90-1AD76F9C285D}" type="pres">
      <dgm:prSet presAssocID="{B729D8BF-9AE9-43A1-98D4-31939DC141D8}" presName="hierChild5" presStyleCnt="0"/>
      <dgm:spPr/>
    </dgm:pt>
    <dgm:pt modelId="{5D156471-2DFF-441D-A644-4E82CA6DF64B}" type="pres">
      <dgm:prSet presAssocID="{DF91BAFB-F9F1-4A83-8A55-64197BD7CD8D}" presName="Name37" presStyleLbl="parChTrans1D2" presStyleIdx="1" presStyleCnt="5"/>
      <dgm:spPr/>
    </dgm:pt>
    <dgm:pt modelId="{83921265-959D-4DAF-8B6D-F13EF5232186}" type="pres">
      <dgm:prSet presAssocID="{856A5696-4805-45F1-952C-9CCA7A5E96C0}" presName="hierRoot2" presStyleCnt="0">
        <dgm:presLayoutVars>
          <dgm:hierBranch val="init"/>
        </dgm:presLayoutVars>
      </dgm:prSet>
      <dgm:spPr/>
    </dgm:pt>
    <dgm:pt modelId="{DC6F185A-9642-4359-8120-66F79E8BD2B3}" type="pres">
      <dgm:prSet presAssocID="{856A5696-4805-45F1-952C-9CCA7A5E96C0}" presName="rootComposite" presStyleCnt="0"/>
      <dgm:spPr/>
    </dgm:pt>
    <dgm:pt modelId="{4E5A4F32-6A4F-4BE8-AF2D-67B8A22D4FC3}" type="pres">
      <dgm:prSet presAssocID="{856A5696-4805-45F1-952C-9CCA7A5E96C0}" presName="rootText" presStyleLbl="node2" presStyleIdx="1" presStyleCnt="4">
        <dgm:presLayoutVars>
          <dgm:chPref val="3"/>
        </dgm:presLayoutVars>
      </dgm:prSet>
      <dgm:spPr/>
    </dgm:pt>
    <dgm:pt modelId="{8F1F1827-575E-4EA3-AB30-4EBD847E65D5}" type="pres">
      <dgm:prSet presAssocID="{856A5696-4805-45F1-952C-9CCA7A5E96C0}" presName="rootConnector" presStyleLbl="node2" presStyleIdx="1" presStyleCnt="4"/>
      <dgm:spPr/>
    </dgm:pt>
    <dgm:pt modelId="{9DA12DFD-F320-47CC-829D-2FDD694F1915}" type="pres">
      <dgm:prSet presAssocID="{856A5696-4805-45F1-952C-9CCA7A5E96C0}" presName="hierChild4" presStyleCnt="0"/>
      <dgm:spPr/>
    </dgm:pt>
    <dgm:pt modelId="{1A442FD2-E1B9-41E7-AA76-E773404AF4EE}" type="pres">
      <dgm:prSet presAssocID="{856A5696-4805-45F1-952C-9CCA7A5E96C0}" presName="hierChild5" presStyleCnt="0"/>
      <dgm:spPr/>
    </dgm:pt>
    <dgm:pt modelId="{DFA8CFA6-172B-4BFE-8AD7-F2C8B9EAD6E4}" type="pres">
      <dgm:prSet presAssocID="{0D6F0E71-B612-42BC-8377-76C12305D7C7}" presName="Name37" presStyleLbl="parChTrans1D2" presStyleIdx="2" presStyleCnt="5"/>
      <dgm:spPr/>
    </dgm:pt>
    <dgm:pt modelId="{6EF8E27C-9104-4D5D-A8DE-98D03BB6EC2B}" type="pres">
      <dgm:prSet presAssocID="{4DFFEDF6-513D-409C-8222-776272185282}" presName="hierRoot2" presStyleCnt="0">
        <dgm:presLayoutVars>
          <dgm:hierBranch val="init"/>
        </dgm:presLayoutVars>
      </dgm:prSet>
      <dgm:spPr/>
    </dgm:pt>
    <dgm:pt modelId="{EF8E6523-3246-4996-A6C5-CBA10F01FEE9}" type="pres">
      <dgm:prSet presAssocID="{4DFFEDF6-513D-409C-8222-776272185282}" presName="rootComposite" presStyleCnt="0"/>
      <dgm:spPr/>
    </dgm:pt>
    <dgm:pt modelId="{CB5611F6-E655-4BEF-A04F-F822E5D96A49}" type="pres">
      <dgm:prSet presAssocID="{4DFFEDF6-513D-409C-8222-776272185282}" presName="rootText" presStyleLbl="node2" presStyleIdx="2" presStyleCnt="4">
        <dgm:presLayoutVars>
          <dgm:chPref val="3"/>
        </dgm:presLayoutVars>
      </dgm:prSet>
      <dgm:spPr/>
    </dgm:pt>
    <dgm:pt modelId="{556E1609-6488-4415-85B8-0B0ACDC6D8EC}" type="pres">
      <dgm:prSet presAssocID="{4DFFEDF6-513D-409C-8222-776272185282}" presName="rootConnector" presStyleLbl="node2" presStyleIdx="2" presStyleCnt="4"/>
      <dgm:spPr/>
    </dgm:pt>
    <dgm:pt modelId="{53E0C978-BC38-484A-ABB2-FA4FE04A09D4}" type="pres">
      <dgm:prSet presAssocID="{4DFFEDF6-513D-409C-8222-776272185282}" presName="hierChild4" presStyleCnt="0"/>
      <dgm:spPr/>
    </dgm:pt>
    <dgm:pt modelId="{7B0D0648-E25B-483E-B3F4-6CF901737222}" type="pres">
      <dgm:prSet presAssocID="{4DFFEDF6-513D-409C-8222-776272185282}" presName="hierChild5" presStyleCnt="0"/>
      <dgm:spPr/>
    </dgm:pt>
    <dgm:pt modelId="{BFB40EA3-D52D-4AD3-9D44-B686B36C4728}" type="pres">
      <dgm:prSet presAssocID="{5110B905-5687-467E-8086-9E3931E6198E}" presName="Name37" presStyleLbl="parChTrans1D2" presStyleIdx="3" presStyleCnt="5"/>
      <dgm:spPr/>
    </dgm:pt>
    <dgm:pt modelId="{A931BA12-B62F-4A7F-8CA6-80E300BEDC6C}" type="pres">
      <dgm:prSet presAssocID="{5B20251B-0E5C-4D44-B554-EABECDF1AB3D}" presName="hierRoot2" presStyleCnt="0">
        <dgm:presLayoutVars>
          <dgm:hierBranch val="init"/>
        </dgm:presLayoutVars>
      </dgm:prSet>
      <dgm:spPr/>
    </dgm:pt>
    <dgm:pt modelId="{4581F9AE-7BF6-4A84-9CE0-5D681BD60A2D}" type="pres">
      <dgm:prSet presAssocID="{5B20251B-0E5C-4D44-B554-EABECDF1AB3D}" presName="rootComposite" presStyleCnt="0"/>
      <dgm:spPr/>
    </dgm:pt>
    <dgm:pt modelId="{A492B7D4-5D2B-4CB8-91E6-EBDC3E54F8AB}" type="pres">
      <dgm:prSet presAssocID="{5B20251B-0E5C-4D44-B554-EABECDF1AB3D}" presName="rootText" presStyleLbl="node2" presStyleIdx="3" presStyleCnt="4">
        <dgm:presLayoutVars>
          <dgm:chPref val="3"/>
        </dgm:presLayoutVars>
      </dgm:prSet>
      <dgm:spPr/>
    </dgm:pt>
    <dgm:pt modelId="{671C02C5-D0C6-4932-A9D1-E347D866A8EC}" type="pres">
      <dgm:prSet presAssocID="{5B20251B-0E5C-4D44-B554-EABECDF1AB3D}" presName="rootConnector" presStyleLbl="node2" presStyleIdx="3" presStyleCnt="4"/>
      <dgm:spPr/>
    </dgm:pt>
    <dgm:pt modelId="{4AC6081E-7BD2-4F6B-B2CC-7974F48404FA}" type="pres">
      <dgm:prSet presAssocID="{5B20251B-0E5C-4D44-B554-EABECDF1AB3D}" presName="hierChild4" presStyleCnt="0"/>
      <dgm:spPr/>
    </dgm:pt>
    <dgm:pt modelId="{3EC54FE5-24B2-4C13-94CB-D7C59E760EFF}" type="pres">
      <dgm:prSet presAssocID="{9EE19B10-4F88-40A4-B95C-86B2F216D29B}" presName="Name37" presStyleLbl="parChTrans1D3" presStyleIdx="0" presStyleCnt="2"/>
      <dgm:spPr/>
    </dgm:pt>
    <dgm:pt modelId="{10BFD8AE-7F08-4561-90E6-7FE372887E54}" type="pres">
      <dgm:prSet presAssocID="{B935348E-A279-431A-AC73-A1E5E54841E9}" presName="hierRoot2" presStyleCnt="0">
        <dgm:presLayoutVars>
          <dgm:hierBranch val="init"/>
        </dgm:presLayoutVars>
      </dgm:prSet>
      <dgm:spPr/>
    </dgm:pt>
    <dgm:pt modelId="{40DF99D0-6736-4808-87B5-7FC5CB781B7A}" type="pres">
      <dgm:prSet presAssocID="{B935348E-A279-431A-AC73-A1E5E54841E9}" presName="rootComposite" presStyleCnt="0"/>
      <dgm:spPr/>
    </dgm:pt>
    <dgm:pt modelId="{1F24DDE9-480A-4567-8ED4-89BC39B7FED7}" type="pres">
      <dgm:prSet presAssocID="{B935348E-A279-431A-AC73-A1E5E54841E9}" presName="rootText" presStyleLbl="node3" presStyleIdx="0" presStyleCnt="2">
        <dgm:presLayoutVars>
          <dgm:chPref val="3"/>
        </dgm:presLayoutVars>
      </dgm:prSet>
      <dgm:spPr/>
    </dgm:pt>
    <dgm:pt modelId="{7B74A781-CCB7-416F-B32A-1F11AF7B809E}" type="pres">
      <dgm:prSet presAssocID="{B935348E-A279-431A-AC73-A1E5E54841E9}" presName="rootConnector" presStyleLbl="node3" presStyleIdx="0" presStyleCnt="2"/>
      <dgm:spPr/>
    </dgm:pt>
    <dgm:pt modelId="{B40DD31A-C091-4AEF-BE61-3C24D53125BA}" type="pres">
      <dgm:prSet presAssocID="{B935348E-A279-431A-AC73-A1E5E54841E9}" presName="hierChild4" presStyleCnt="0"/>
      <dgm:spPr/>
    </dgm:pt>
    <dgm:pt modelId="{BBECB3BF-8BBB-4993-AFD1-354C9DE91FDE}" type="pres">
      <dgm:prSet presAssocID="{B935348E-A279-431A-AC73-A1E5E54841E9}" presName="hierChild5" presStyleCnt="0"/>
      <dgm:spPr/>
    </dgm:pt>
    <dgm:pt modelId="{0975A2BD-C64B-49CC-9750-8A01CE8B80A8}" type="pres">
      <dgm:prSet presAssocID="{A93113DB-E24D-4F74-919E-28717EB20C62}" presName="Name37" presStyleLbl="parChTrans1D3" presStyleIdx="1" presStyleCnt="2"/>
      <dgm:spPr/>
    </dgm:pt>
    <dgm:pt modelId="{EA6F6EC7-30D6-47B4-A6A1-171BEB077738}" type="pres">
      <dgm:prSet presAssocID="{5D5E3230-6125-47F7-B56E-67A2214ABB7B}" presName="hierRoot2" presStyleCnt="0">
        <dgm:presLayoutVars>
          <dgm:hierBranch val="init"/>
        </dgm:presLayoutVars>
      </dgm:prSet>
      <dgm:spPr/>
    </dgm:pt>
    <dgm:pt modelId="{7FCAB880-F92E-490B-A264-7C80C9BD62F5}" type="pres">
      <dgm:prSet presAssocID="{5D5E3230-6125-47F7-B56E-67A2214ABB7B}" presName="rootComposite" presStyleCnt="0"/>
      <dgm:spPr/>
    </dgm:pt>
    <dgm:pt modelId="{3CC40969-142E-4019-B222-68CD10992D98}" type="pres">
      <dgm:prSet presAssocID="{5D5E3230-6125-47F7-B56E-67A2214ABB7B}" presName="rootText" presStyleLbl="node3" presStyleIdx="1" presStyleCnt="2">
        <dgm:presLayoutVars>
          <dgm:chPref val="3"/>
        </dgm:presLayoutVars>
      </dgm:prSet>
      <dgm:spPr/>
    </dgm:pt>
    <dgm:pt modelId="{DCE2C362-37C7-41E7-8C5D-741C10352078}" type="pres">
      <dgm:prSet presAssocID="{5D5E3230-6125-47F7-B56E-67A2214ABB7B}" presName="rootConnector" presStyleLbl="node3" presStyleIdx="1" presStyleCnt="2"/>
      <dgm:spPr/>
    </dgm:pt>
    <dgm:pt modelId="{0243FC21-7BBD-411F-8EE8-86A6CDF9D56D}" type="pres">
      <dgm:prSet presAssocID="{5D5E3230-6125-47F7-B56E-67A2214ABB7B}" presName="hierChild4" presStyleCnt="0"/>
      <dgm:spPr/>
    </dgm:pt>
    <dgm:pt modelId="{12D5EBEF-4B74-4E50-953C-BAC54856E64E}" type="pres">
      <dgm:prSet presAssocID="{5D5E3230-6125-47F7-B56E-67A2214ABB7B}" presName="hierChild5" presStyleCnt="0"/>
      <dgm:spPr/>
    </dgm:pt>
    <dgm:pt modelId="{AD3151DB-2F54-4E90-A014-BE795D5115D2}" type="pres">
      <dgm:prSet presAssocID="{5B20251B-0E5C-4D44-B554-EABECDF1AB3D}" presName="hierChild5" presStyleCnt="0"/>
      <dgm:spPr/>
    </dgm:pt>
    <dgm:pt modelId="{C2030CB1-3A70-4D5F-A1F0-CE1C542FCD1C}" type="pres">
      <dgm:prSet presAssocID="{0525DB83-FCEA-4F3C-875E-4CA9BAF2044F}" presName="hierChild3" presStyleCnt="0"/>
      <dgm:spPr/>
    </dgm:pt>
    <dgm:pt modelId="{4FBD256A-69C8-4F42-9291-6680A19D3D16}" type="pres">
      <dgm:prSet presAssocID="{C89A1BCC-F07A-4CE6-84AF-99759719AAC5}" presName="Name111" presStyleLbl="parChTrans1D2" presStyleIdx="4" presStyleCnt="5"/>
      <dgm:spPr/>
    </dgm:pt>
    <dgm:pt modelId="{5CEBBE4B-E9FE-4742-A244-7EAEB13E2F21}" type="pres">
      <dgm:prSet presAssocID="{388648CD-1950-470E-A0EE-F325652C4FF1}" presName="hierRoot3" presStyleCnt="0">
        <dgm:presLayoutVars>
          <dgm:hierBranch val="init"/>
        </dgm:presLayoutVars>
      </dgm:prSet>
      <dgm:spPr/>
    </dgm:pt>
    <dgm:pt modelId="{35766450-BB9E-4DCA-B3C9-C7AD554334F9}" type="pres">
      <dgm:prSet presAssocID="{388648CD-1950-470E-A0EE-F325652C4FF1}" presName="rootComposite3" presStyleCnt="0"/>
      <dgm:spPr/>
    </dgm:pt>
    <dgm:pt modelId="{16062E82-E947-489B-AA9F-63DD07C336C6}" type="pres">
      <dgm:prSet presAssocID="{388648CD-1950-470E-A0EE-F325652C4FF1}" presName="rootText3" presStyleLbl="asst1" presStyleIdx="0" presStyleCnt="1">
        <dgm:presLayoutVars>
          <dgm:chPref val="3"/>
        </dgm:presLayoutVars>
      </dgm:prSet>
      <dgm:spPr/>
    </dgm:pt>
    <dgm:pt modelId="{54181D15-4D50-4B42-8FE8-3145D2CB6787}" type="pres">
      <dgm:prSet presAssocID="{388648CD-1950-470E-A0EE-F325652C4FF1}" presName="rootConnector3" presStyleLbl="asst1" presStyleIdx="0" presStyleCnt="1"/>
      <dgm:spPr/>
    </dgm:pt>
    <dgm:pt modelId="{B3B6A188-D9E7-4A79-90C6-4C880480F086}" type="pres">
      <dgm:prSet presAssocID="{388648CD-1950-470E-A0EE-F325652C4FF1}" presName="hierChild6" presStyleCnt="0"/>
      <dgm:spPr/>
    </dgm:pt>
    <dgm:pt modelId="{F287D033-B823-4C4F-B3B1-A8105673ECD1}" type="pres">
      <dgm:prSet presAssocID="{388648CD-1950-470E-A0EE-F325652C4FF1}" presName="hierChild7" presStyleCnt="0"/>
      <dgm:spPr/>
    </dgm:pt>
  </dgm:ptLst>
  <dgm:cxnLst>
    <dgm:cxn modelId="{01795D06-3BF4-4BE5-98B0-9A76D12BDE73}" type="presOf" srcId="{5B20251B-0E5C-4D44-B554-EABECDF1AB3D}" destId="{A492B7D4-5D2B-4CB8-91E6-EBDC3E54F8AB}" srcOrd="0" destOrd="0" presId="urn:microsoft.com/office/officeart/2005/8/layout/orgChart1"/>
    <dgm:cxn modelId="{48D9840B-B2DE-418D-8594-8DC48E133F6D}" srcId="{0525DB83-FCEA-4F3C-875E-4CA9BAF2044F}" destId="{B729D8BF-9AE9-43A1-98D4-31939DC141D8}" srcOrd="1" destOrd="0" parTransId="{C246D381-66C4-43B8-8DC0-9F5B33BB1A2A}" sibTransId="{1714687D-C85C-43A1-98D3-ABFEAE50A9BC}"/>
    <dgm:cxn modelId="{00924216-6DF3-4E33-AADF-BDDA8E2ED1BB}" srcId="{5B20251B-0E5C-4D44-B554-EABECDF1AB3D}" destId="{5D5E3230-6125-47F7-B56E-67A2214ABB7B}" srcOrd="1" destOrd="0" parTransId="{A93113DB-E24D-4F74-919E-28717EB20C62}" sibTransId="{B1910A21-FDF7-4C4A-9CD4-59AC1190A098}"/>
    <dgm:cxn modelId="{89D99717-D7FC-4A68-A4A1-13AE19073055}" type="presOf" srcId="{A93113DB-E24D-4F74-919E-28717EB20C62}" destId="{0975A2BD-C64B-49CC-9750-8A01CE8B80A8}" srcOrd="0" destOrd="0" presId="urn:microsoft.com/office/officeart/2005/8/layout/orgChart1"/>
    <dgm:cxn modelId="{B066CE1A-2AAC-42C3-9CB7-085DC57528FA}" type="presOf" srcId="{856A5696-4805-45F1-952C-9CCA7A5E96C0}" destId="{8F1F1827-575E-4EA3-AB30-4EBD847E65D5}" srcOrd="1" destOrd="0" presId="urn:microsoft.com/office/officeart/2005/8/layout/orgChart1"/>
    <dgm:cxn modelId="{5B63B91B-DDF1-415C-830D-54590D408761}" type="presOf" srcId="{0D6F0E71-B612-42BC-8377-76C12305D7C7}" destId="{DFA8CFA6-172B-4BFE-8AD7-F2C8B9EAD6E4}" srcOrd="0" destOrd="0" presId="urn:microsoft.com/office/officeart/2005/8/layout/orgChart1"/>
    <dgm:cxn modelId="{B422FF23-6176-48CC-9B49-3E824A777E94}" type="presOf" srcId="{5B20251B-0E5C-4D44-B554-EABECDF1AB3D}" destId="{671C02C5-D0C6-4932-A9D1-E347D866A8EC}" srcOrd="1" destOrd="0" presId="urn:microsoft.com/office/officeart/2005/8/layout/orgChart1"/>
    <dgm:cxn modelId="{20403E2A-F7AF-4D50-9E87-7C003D8AF06E}" type="presOf" srcId="{C246D381-66C4-43B8-8DC0-9F5B33BB1A2A}" destId="{90C7B254-EA74-4C9E-BBD8-6CCF14C94FBB}" srcOrd="0" destOrd="0" presId="urn:microsoft.com/office/officeart/2005/8/layout/orgChart1"/>
    <dgm:cxn modelId="{2D01FC32-5CC2-459C-B3DE-60ED129D4C85}" type="presOf" srcId="{5D5E3230-6125-47F7-B56E-67A2214ABB7B}" destId="{3CC40969-142E-4019-B222-68CD10992D98}" srcOrd="0" destOrd="0" presId="urn:microsoft.com/office/officeart/2005/8/layout/orgChart1"/>
    <dgm:cxn modelId="{07C12834-21F4-4D59-BE90-3416105D2542}" type="presOf" srcId="{DF91BAFB-F9F1-4A83-8A55-64197BD7CD8D}" destId="{5D156471-2DFF-441D-A644-4E82CA6DF64B}" srcOrd="0" destOrd="0" presId="urn:microsoft.com/office/officeart/2005/8/layout/orgChart1"/>
    <dgm:cxn modelId="{D60D3135-ECC0-4A27-AFDB-AC05CD496CED}" type="presOf" srcId="{18586548-279C-4D6C-ABC0-F9CC9BC11F79}" destId="{9EC6C794-2CF7-4573-B20D-D7BBAFE2A8FC}" srcOrd="1" destOrd="0" presId="urn:microsoft.com/office/officeart/2005/8/layout/orgChart1"/>
    <dgm:cxn modelId="{DBDD7739-797E-404D-90A7-D8C4C4AC72E8}" srcId="{C36197C1-9FCE-4AE4-B352-10A7706C00F5}" destId="{0525DB83-FCEA-4F3C-875E-4CA9BAF2044F}" srcOrd="1" destOrd="0" parTransId="{DFC3CDD5-563D-4F36-A94A-DCCA77E89025}" sibTransId="{928EC6B0-EA8B-40BB-95D9-7C80A7AFD82B}"/>
    <dgm:cxn modelId="{F4B4093D-EF7E-4CD0-B21C-C8CB98BB0F8F}" type="presOf" srcId="{4DFFEDF6-513D-409C-8222-776272185282}" destId="{556E1609-6488-4415-85B8-0B0ACDC6D8EC}" srcOrd="1" destOrd="0" presId="urn:microsoft.com/office/officeart/2005/8/layout/orgChart1"/>
    <dgm:cxn modelId="{AA45BA50-F69F-4CDA-BFDE-C8094E921374}" type="presOf" srcId="{9EE19B10-4F88-40A4-B95C-86B2F216D29B}" destId="{3EC54FE5-24B2-4C13-94CB-D7C59E760EFF}" srcOrd="0" destOrd="0" presId="urn:microsoft.com/office/officeart/2005/8/layout/orgChart1"/>
    <dgm:cxn modelId="{F9F81B54-BA3C-4C89-9C3E-14CFD398D77E}" srcId="{0525DB83-FCEA-4F3C-875E-4CA9BAF2044F}" destId="{856A5696-4805-45F1-952C-9CCA7A5E96C0}" srcOrd="2" destOrd="0" parTransId="{DF91BAFB-F9F1-4A83-8A55-64197BD7CD8D}" sibTransId="{E6B9B469-1E13-406E-A10F-0ADD837F2C2F}"/>
    <dgm:cxn modelId="{BC8E627A-4441-41BF-99FE-38EE1EF58E8D}" type="presOf" srcId="{C89A1BCC-F07A-4CE6-84AF-99759719AAC5}" destId="{4FBD256A-69C8-4F42-9291-6680A19D3D16}" srcOrd="0" destOrd="0" presId="urn:microsoft.com/office/officeart/2005/8/layout/orgChart1"/>
    <dgm:cxn modelId="{D6CA627C-7183-4662-B3EA-56AA6753C528}" type="presOf" srcId="{4DFFEDF6-513D-409C-8222-776272185282}" destId="{CB5611F6-E655-4BEF-A04F-F822E5D96A49}" srcOrd="0" destOrd="0" presId="urn:microsoft.com/office/officeart/2005/8/layout/orgChart1"/>
    <dgm:cxn modelId="{E5ED0A8F-CF42-4A0F-B840-E95D0A0380A6}" type="presOf" srcId="{388648CD-1950-470E-A0EE-F325652C4FF1}" destId="{54181D15-4D50-4B42-8FE8-3145D2CB6787}" srcOrd="1" destOrd="0" presId="urn:microsoft.com/office/officeart/2005/8/layout/orgChart1"/>
    <dgm:cxn modelId="{6EAEFA99-A801-4BEB-89BA-B8457360F6EC}" type="presOf" srcId="{5110B905-5687-467E-8086-9E3931E6198E}" destId="{BFB40EA3-D52D-4AD3-9D44-B686B36C4728}" srcOrd="0" destOrd="0" presId="urn:microsoft.com/office/officeart/2005/8/layout/orgChart1"/>
    <dgm:cxn modelId="{9500519E-B686-4BFF-8295-9F8295DC0560}" type="presOf" srcId="{C36197C1-9FCE-4AE4-B352-10A7706C00F5}" destId="{30D6E819-2881-4BA5-92A8-C85093AF5ABC}" srcOrd="0" destOrd="0" presId="urn:microsoft.com/office/officeart/2005/8/layout/orgChart1"/>
    <dgm:cxn modelId="{ECB433A1-0635-4147-A41A-23DA4CB0A6B3}" srcId="{5B20251B-0E5C-4D44-B554-EABECDF1AB3D}" destId="{B935348E-A279-431A-AC73-A1E5E54841E9}" srcOrd="0" destOrd="0" parTransId="{9EE19B10-4F88-40A4-B95C-86B2F216D29B}" sibTransId="{0A9186A5-BF38-4287-960C-5645F763F4DB}"/>
    <dgm:cxn modelId="{64AD40A5-3776-46FB-B7BF-3D5858D6885C}" type="presOf" srcId="{B935348E-A279-431A-AC73-A1E5E54841E9}" destId="{7B74A781-CCB7-416F-B32A-1F11AF7B809E}" srcOrd="1" destOrd="0" presId="urn:microsoft.com/office/officeart/2005/8/layout/orgChart1"/>
    <dgm:cxn modelId="{9CA475AD-9F2E-4552-A6E0-6DE5560E26E6}" type="presOf" srcId="{B935348E-A279-431A-AC73-A1E5E54841E9}" destId="{1F24DDE9-480A-4567-8ED4-89BC39B7FED7}" srcOrd="0" destOrd="0" presId="urn:microsoft.com/office/officeart/2005/8/layout/orgChart1"/>
    <dgm:cxn modelId="{BE5777B0-91D1-47EA-B33A-627980FC9E17}" type="presOf" srcId="{18586548-279C-4D6C-ABC0-F9CC9BC11F79}" destId="{ABAE0447-AC22-4963-B4B1-69B3C6408B37}" srcOrd="0" destOrd="0" presId="urn:microsoft.com/office/officeart/2005/8/layout/orgChart1"/>
    <dgm:cxn modelId="{2BB5DFB7-E289-43F6-8E8C-C05F50901EA8}" type="presOf" srcId="{5D5E3230-6125-47F7-B56E-67A2214ABB7B}" destId="{DCE2C362-37C7-41E7-8C5D-741C10352078}" srcOrd="1" destOrd="0" presId="urn:microsoft.com/office/officeart/2005/8/layout/orgChart1"/>
    <dgm:cxn modelId="{32C4E1CA-0272-4CE7-9F8D-B242B632CB6C}" srcId="{0525DB83-FCEA-4F3C-875E-4CA9BAF2044F}" destId="{5B20251B-0E5C-4D44-B554-EABECDF1AB3D}" srcOrd="4" destOrd="0" parTransId="{5110B905-5687-467E-8086-9E3931E6198E}" sibTransId="{A2123383-57B7-464D-BB44-CD78F1AE0BBE}"/>
    <dgm:cxn modelId="{A20222CF-356E-4B7D-AE0B-073C856ED6D2}" srcId="{0525DB83-FCEA-4F3C-875E-4CA9BAF2044F}" destId="{388648CD-1950-470E-A0EE-F325652C4FF1}" srcOrd="0" destOrd="0" parTransId="{C89A1BCC-F07A-4CE6-84AF-99759719AAC5}" sibTransId="{40E892D5-B50D-487F-99DD-CA211EC243B5}"/>
    <dgm:cxn modelId="{C684B0D1-1B1C-42E5-A745-8CD32D9341D7}" srcId="{C36197C1-9FCE-4AE4-B352-10A7706C00F5}" destId="{18586548-279C-4D6C-ABC0-F9CC9BC11F79}" srcOrd="0" destOrd="0" parTransId="{ADCA7DFB-64B7-4BF1-8482-59E5DA121345}" sibTransId="{834DC774-26BA-4666-8788-9574F9A6E5FE}"/>
    <dgm:cxn modelId="{465CD4DC-8130-4BAB-8DEC-B1A8AA58A22A}" type="presOf" srcId="{856A5696-4805-45F1-952C-9CCA7A5E96C0}" destId="{4E5A4F32-6A4F-4BE8-AF2D-67B8A22D4FC3}" srcOrd="0" destOrd="0" presId="urn:microsoft.com/office/officeart/2005/8/layout/orgChart1"/>
    <dgm:cxn modelId="{287CABE0-1604-48FE-A906-A4155F8D7757}" type="presOf" srcId="{388648CD-1950-470E-A0EE-F325652C4FF1}" destId="{16062E82-E947-489B-AA9F-63DD07C336C6}" srcOrd="0" destOrd="0" presId="urn:microsoft.com/office/officeart/2005/8/layout/orgChart1"/>
    <dgm:cxn modelId="{28C635E4-0E8B-48C7-9C58-8A0B864B39C3}" type="presOf" srcId="{0525DB83-FCEA-4F3C-875E-4CA9BAF2044F}" destId="{3D7944F9-3CAD-4AF7-8D17-FD5A502ACDD0}" srcOrd="1" destOrd="0" presId="urn:microsoft.com/office/officeart/2005/8/layout/orgChart1"/>
    <dgm:cxn modelId="{BD373AE4-0757-438E-BFCD-92224BCD493A}" type="presOf" srcId="{B729D8BF-9AE9-43A1-98D4-31939DC141D8}" destId="{8E4365CD-E101-47F4-92FD-16B79B6AABB2}" srcOrd="0" destOrd="0" presId="urn:microsoft.com/office/officeart/2005/8/layout/orgChart1"/>
    <dgm:cxn modelId="{28DB34E9-CA2A-4ED3-86FB-1C8A44281560}" type="presOf" srcId="{0525DB83-FCEA-4F3C-875E-4CA9BAF2044F}" destId="{E9209EF3-C71A-415F-9892-32CA8E1DF52E}" srcOrd="0" destOrd="0" presId="urn:microsoft.com/office/officeart/2005/8/layout/orgChart1"/>
    <dgm:cxn modelId="{66518BEA-322D-4F9F-8FC8-B13E2317F0A6}" type="presOf" srcId="{B729D8BF-9AE9-43A1-98D4-31939DC141D8}" destId="{D9572286-212A-4A34-8A56-323356C9A072}" srcOrd="1" destOrd="0" presId="urn:microsoft.com/office/officeart/2005/8/layout/orgChart1"/>
    <dgm:cxn modelId="{388D58F5-B359-40E4-A7A1-D688FD9DEBF4}" srcId="{0525DB83-FCEA-4F3C-875E-4CA9BAF2044F}" destId="{4DFFEDF6-513D-409C-8222-776272185282}" srcOrd="3" destOrd="0" parTransId="{0D6F0E71-B612-42BC-8377-76C12305D7C7}" sibTransId="{7707E325-992A-475B-A8D3-DB0E904EF70E}"/>
    <dgm:cxn modelId="{C3D8E580-D933-4A21-8A0D-091DC28CC4E2}" type="presParOf" srcId="{30D6E819-2881-4BA5-92A8-C85093AF5ABC}" destId="{2F5906E4-E22A-45A3-B328-9E394765EC79}" srcOrd="0" destOrd="0" presId="urn:microsoft.com/office/officeart/2005/8/layout/orgChart1"/>
    <dgm:cxn modelId="{C00C2C0A-6E6B-42CD-ACC9-5C40B4B2BD5B}" type="presParOf" srcId="{2F5906E4-E22A-45A3-B328-9E394765EC79}" destId="{37E325B2-1FC6-438A-BBC5-E7627A0B40F9}" srcOrd="0" destOrd="0" presId="urn:microsoft.com/office/officeart/2005/8/layout/orgChart1"/>
    <dgm:cxn modelId="{3408E7E5-D9D0-4607-9121-B8CEE362141E}" type="presParOf" srcId="{37E325B2-1FC6-438A-BBC5-E7627A0B40F9}" destId="{ABAE0447-AC22-4963-B4B1-69B3C6408B37}" srcOrd="0" destOrd="0" presId="urn:microsoft.com/office/officeart/2005/8/layout/orgChart1"/>
    <dgm:cxn modelId="{1B0A6208-8CA4-46D8-ADE7-28A9A5F7180F}" type="presParOf" srcId="{37E325B2-1FC6-438A-BBC5-E7627A0B40F9}" destId="{9EC6C794-2CF7-4573-B20D-D7BBAFE2A8FC}" srcOrd="1" destOrd="0" presId="urn:microsoft.com/office/officeart/2005/8/layout/orgChart1"/>
    <dgm:cxn modelId="{543C02C8-1B3A-44E9-9F0F-00D1C8FBCAFA}" type="presParOf" srcId="{2F5906E4-E22A-45A3-B328-9E394765EC79}" destId="{9AEC94E8-FF16-486C-9A49-519F6523908A}" srcOrd="1" destOrd="0" presId="urn:microsoft.com/office/officeart/2005/8/layout/orgChart1"/>
    <dgm:cxn modelId="{6A9AE558-5B29-4F23-B696-EE6048DD0AA0}" type="presParOf" srcId="{2F5906E4-E22A-45A3-B328-9E394765EC79}" destId="{0D0788DA-B32E-460C-A150-E047530A0936}" srcOrd="2" destOrd="0" presId="urn:microsoft.com/office/officeart/2005/8/layout/orgChart1"/>
    <dgm:cxn modelId="{D34F80D3-04F3-454D-8A47-DE9FFB990458}" type="presParOf" srcId="{30D6E819-2881-4BA5-92A8-C85093AF5ABC}" destId="{448E5854-3FF4-40B4-9D3D-E7F8EC035E8A}" srcOrd="1" destOrd="0" presId="urn:microsoft.com/office/officeart/2005/8/layout/orgChart1"/>
    <dgm:cxn modelId="{942AB9F3-DEB6-4B24-B5E3-C03B9ED5D4BE}" type="presParOf" srcId="{448E5854-3FF4-40B4-9D3D-E7F8EC035E8A}" destId="{54ED2C45-2321-4497-833C-394457E2673F}" srcOrd="0" destOrd="0" presId="urn:microsoft.com/office/officeart/2005/8/layout/orgChart1"/>
    <dgm:cxn modelId="{C480C876-FD1D-4107-A47C-683D6E5EAAE8}" type="presParOf" srcId="{54ED2C45-2321-4497-833C-394457E2673F}" destId="{E9209EF3-C71A-415F-9892-32CA8E1DF52E}" srcOrd="0" destOrd="0" presId="urn:microsoft.com/office/officeart/2005/8/layout/orgChart1"/>
    <dgm:cxn modelId="{C661E5F6-5702-4EAD-BEAC-BA275EB1AD13}" type="presParOf" srcId="{54ED2C45-2321-4497-833C-394457E2673F}" destId="{3D7944F9-3CAD-4AF7-8D17-FD5A502ACDD0}" srcOrd="1" destOrd="0" presId="urn:microsoft.com/office/officeart/2005/8/layout/orgChart1"/>
    <dgm:cxn modelId="{77FEF7D3-22EA-4D7A-BC43-C09F72AB54DA}" type="presParOf" srcId="{448E5854-3FF4-40B4-9D3D-E7F8EC035E8A}" destId="{D670D59A-6725-4536-948D-9B47F8A7779D}" srcOrd="1" destOrd="0" presId="urn:microsoft.com/office/officeart/2005/8/layout/orgChart1"/>
    <dgm:cxn modelId="{BD3AD163-9664-46E9-83F5-8F1190297B25}" type="presParOf" srcId="{D670D59A-6725-4536-948D-9B47F8A7779D}" destId="{90C7B254-EA74-4C9E-BBD8-6CCF14C94FBB}" srcOrd="0" destOrd="0" presId="urn:microsoft.com/office/officeart/2005/8/layout/orgChart1"/>
    <dgm:cxn modelId="{8172F31D-A8B8-46DB-82BE-EB479266E549}" type="presParOf" srcId="{D670D59A-6725-4536-948D-9B47F8A7779D}" destId="{462C850B-7DF3-4B1B-9460-9F6FBB6E0379}" srcOrd="1" destOrd="0" presId="urn:microsoft.com/office/officeart/2005/8/layout/orgChart1"/>
    <dgm:cxn modelId="{3505708D-57EB-49C3-A8E6-E1FC179A766A}" type="presParOf" srcId="{462C850B-7DF3-4B1B-9460-9F6FBB6E0379}" destId="{4BD373B4-9E29-4DA2-9CD1-F1FA3AFE4925}" srcOrd="0" destOrd="0" presId="urn:microsoft.com/office/officeart/2005/8/layout/orgChart1"/>
    <dgm:cxn modelId="{F1C93A91-EF55-4DD9-967D-B9E362A3E9BE}" type="presParOf" srcId="{4BD373B4-9E29-4DA2-9CD1-F1FA3AFE4925}" destId="{8E4365CD-E101-47F4-92FD-16B79B6AABB2}" srcOrd="0" destOrd="0" presId="urn:microsoft.com/office/officeart/2005/8/layout/orgChart1"/>
    <dgm:cxn modelId="{52265558-D4EC-40CB-A6B3-F1FB61DBFEE0}" type="presParOf" srcId="{4BD373B4-9E29-4DA2-9CD1-F1FA3AFE4925}" destId="{D9572286-212A-4A34-8A56-323356C9A072}" srcOrd="1" destOrd="0" presId="urn:microsoft.com/office/officeart/2005/8/layout/orgChart1"/>
    <dgm:cxn modelId="{1869BD6F-2F36-4F61-96F3-77877236D377}" type="presParOf" srcId="{462C850B-7DF3-4B1B-9460-9F6FBB6E0379}" destId="{D316D959-7501-40F1-84AD-6D30918A75D9}" srcOrd="1" destOrd="0" presId="urn:microsoft.com/office/officeart/2005/8/layout/orgChart1"/>
    <dgm:cxn modelId="{0C950121-B46F-4A01-AB04-1C01ED6BCB92}" type="presParOf" srcId="{462C850B-7DF3-4B1B-9460-9F6FBB6E0379}" destId="{BB124118-AE24-4D8A-9D90-1AD76F9C285D}" srcOrd="2" destOrd="0" presId="urn:microsoft.com/office/officeart/2005/8/layout/orgChart1"/>
    <dgm:cxn modelId="{44A8E21E-EA81-4F72-A200-868D12034C4B}" type="presParOf" srcId="{D670D59A-6725-4536-948D-9B47F8A7779D}" destId="{5D156471-2DFF-441D-A644-4E82CA6DF64B}" srcOrd="2" destOrd="0" presId="urn:microsoft.com/office/officeart/2005/8/layout/orgChart1"/>
    <dgm:cxn modelId="{8D57C884-89C6-4919-87A5-9667F4AC0C37}" type="presParOf" srcId="{D670D59A-6725-4536-948D-9B47F8A7779D}" destId="{83921265-959D-4DAF-8B6D-F13EF5232186}" srcOrd="3" destOrd="0" presId="urn:microsoft.com/office/officeart/2005/8/layout/orgChart1"/>
    <dgm:cxn modelId="{28AB1FDE-5D9F-4EE1-8F67-E2EA29BD0A26}" type="presParOf" srcId="{83921265-959D-4DAF-8B6D-F13EF5232186}" destId="{DC6F185A-9642-4359-8120-66F79E8BD2B3}" srcOrd="0" destOrd="0" presId="urn:microsoft.com/office/officeart/2005/8/layout/orgChart1"/>
    <dgm:cxn modelId="{0AEBB37F-2AA4-4E5F-88DF-625286A72457}" type="presParOf" srcId="{DC6F185A-9642-4359-8120-66F79E8BD2B3}" destId="{4E5A4F32-6A4F-4BE8-AF2D-67B8A22D4FC3}" srcOrd="0" destOrd="0" presId="urn:microsoft.com/office/officeart/2005/8/layout/orgChart1"/>
    <dgm:cxn modelId="{C1C45CFC-FD0C-43D3-861A-96E527F1F89A}" type="presParOf" srcId="{DC6F185A-9642-4359-8120-66F79E8BD2B3}" destId="{8F1F1827-575E-4EA3-AB30-4EBD847E65D5}" srcOrd="1" destOrd="0" presId="urn:microsoft.com/office/officeart/2005/8/layout/orgChart1"/>
    <dgm:cxn modelId="{CB82D72A-F2FB-42A7-8E70-623BC824107F}" type="presParOf" srcId="{83921265-959D-4DAF-8B6D-F13EF5232186}" destId="{9DA12DFD-F320-47CC-829D-2FDD694F1915}" srcOrd="1" destOrd="0" presId="urn:microsoft.com/office/officeart/2005/8/layout/orgChart1"/>
    <dgm:cxn modelId="{259DB899-ACF6-4144-B9CA-492531357DA3}" type="presParOf" srcId="{83921265-959D-4DAF-8B6D-F13EF5232186}" destId="{1A442FD2-E1B9-41E7-AA76-E773404AF4EE}" srcOrd="2" destOrd="0" presId="urn:microsoft.com/office/officeart/2005/8/layout/orgChart1"/>
    <dgm:cxn modelId="{E24E1484-0A82-4366-88ED-904DF9E06106}" type="presParOf" srcId="{D670D59A-6725-4536-948D-9B47F8A7779D}" destId="{DFA8CFA6-172B-4BFE-8AD7-F2C8B9EAD6E4}" srcOrd="4" destOrd="0" presId="urn:microsoft.com/office/officeart/2005/8/layout/orgChart1"/>
    <dgm:cxn modelId="{16BFDD55-D30A-4B83-B7DA-0A8B10047D35}" type="presParOf" srcId="{D670D59A-6725-4536-948D-9B47F8A7779D}" destId="{6EF8E27C-9104-4D5D-A8DE-98D03BB6EC2B}" srcOrd="5" destOrd="0" presId="urn:microsoft.com/office/officeart/2005/8/layout/orgChart1"/>
    <dgm:cxn modelId="{39DDE760-B7AD-4355-ACB5-16396BDE422E}" type="presParOf" srcId="{6EF8E27C-9104-4D5D-A8DE-98D03BB6EC2B}" destId="{EF8E6523-3246-4996-A6C5-CBA10F01FEE9}" srcOrd="0" destOrd="0" presId="urn:microsoft.com/office/officeart/2005/8/layout/orgChart1"/>
    <dgm:cxn modelId="{9D3675CA-FA5F-497D-BA5F-D91B1A59CB1F}" type="presParOf" srcId="{EF8E6523-3246-4996-A6C5-CBA10F01FEE9}" destId="{CB5611F6-E655-4BEF-A04F-F822E5D96A49}" srcOrd="0" destOrd="0" presId="urn:microsoft.com/office/officeart/2005/8/layout/orgChart1"/>
    <dgm:cxn modelId="{43C1F982-2447-4B11-935C-4849F5E43E50}" type="presParOf" srcId="{EF8E6523-3246-4996-A6C5-CBA10F01FEE9}" destId="{556E1609-6488-4415-85B8-0B0ACDC6D8EC}" srcOrd="1" destOrd="0" presId="urn:microsoft.com/office/officeart/2005/8/layout/orgChart1"/>
    <dgm:cxn modelId="{16F09B76-F834-4B09-AA20-4D6780E1D47C}" type="presParOf" srcId="{6EF8E27C-9104-4D5D-A8DE-98D03BB6EC2B}" destId="{53E0C978-BC38-484A-ABB2-FA4FE04A09D4}" srcOrd="1" destOrd="0" presId="urn:microsoft.com/office/officeart/2005/8/layout/orgChart1"/>
    <dgm:cxn modelId="{8A274BA3-A11B-4618-8C05-03F014930346}" type="presParOf" srcId="{6EF8E27C-9104-4D5D-A8DE-98D03BB6EC2B}" destId="{7B0D0648-E25B-483E-B3F4-6CF901737222}" srcOrd="2" destOrd="0" presId="urn:microsoft.com/office/officeart/2005/8/layout/orgChart1"/>
    <dgm:cxn modelId="{CC770DBF-50AF-440F-9AF3-2DBDF0256C39}" type="presParOf" srcId="{D670D59A-6725-4536-948D-9B47F8A7779D}" destId="{BFB40EA3-D52D-4AD3-9D44-B686B36C4728}" srcOrd="6" destOrd="0" presId="urn:microsoft.com/office/officeart/2005/8/layout/orgChart1"/>
    <dgm:cxn modelId="{60E1E698-AB11-4010-BD1A-CAF148C89EBF}" type="presParOf" srcId="{D670D59A-6725-4536-948D-9B47F8A7779D}" destId="{A931BA12-B62F-4A7F-8CA6-80E300BEDC6C}" srcOrd="7" destOrd="0" presId="urn:microsoft.com/office/officeart/2005/8/layout/orgChart1"/>
    <dgm:cxn modelId="{94F0FE8E-D254-4928-81A2-9BB01B53143C}" type="presParOf" srcId="{A931BA12-B62F-4A7F-8CA6-80E300BEDC6C}" destId="{4581F9AE-7BF6-4A84-9CE0-5D681BD60A2D}" srcOrd="0" destOrd="0" presId="urn:microsoft.com/office/officeart/2005/8/layout/orgChart1"/>
    <dgm:cxn modelId="{E2EBEEB9-CF93-471F-833F-90CF8FDCAAA1}" type="presParOf" srcId="{4581F9AE-7BF6-4A84-9CE0-5D681BD60A2D}" destId="{A492B7D4-5D2B-4CB8-91E6-EBDC3E54F8AB}" srcOrd="0" destOrd="0" presId="urn:microsoft.com/office/officeart/2005/8/layout/orgChart1"/>
    <dgm:cxn modelId="{36D047EF-569A-4755-B95E-F16D83E26C19}" type="presParOf" srcId="{4581F9AE-7BF6-4A84-9CE0-5D681BD60A2D}" destId="{671C02C5-D0C6-4932-A9D1-E347D866A8EC}" srcOrd="1" destOrd="0" presId="urn:microsoft.com/office/officeart/2005/8/layout/orgChart1"/>
    <dgm:cxn modelId="{4EABF432-3233-4E2E-87B0-F52F4132013B}" type="presParOf" srcId="{A931BA12-B62F-4A7F-8CA6-80E300BEDC6C}" destId="{4AC6081E-7BD2-4F6B-B2CC-7974F48404FA}" srcOrd="1" destOrd="0" presId="urn:microsoft.com/office/officeart/2005/8/layout/orgChart1"/>
    <dgm:cxn modelId="{6D6D47BF-9A1F-4A40-84CA-DE2DDC5CD889}" type="presParOf" srcId="{4AC6081E-7BD2-4F6B-B2CC-7974F48404FA}" destId="{3EC54FE5-24B2-4C13-94CB-D7C59E760EFF}" srcOrd="0" destOrd="0" presId="urn:microsoft.com/office/officeart/2005/8/layout/orgChart1"/>
    <dgm:cxn modelId="{EFAA702F-1BE7-47F6-8C9A-E1F5DD37B024}" type="presParOf" srcId="{4AC6081E-7BD2-4F6B-B2CC-7974F48404FA}" destId="{10BFD8AE-7F08-4561-90E6-7FE372887E54}" srcOrd="1" destOrd="0" presId="urn:microsoft.com/office/officeart/2005/8/layout/orgChart1"/>
    <dgm:cxn modelId="{384598F3-8AF3-4DE0-8F87-478BC99B0A0A}" type="presParOf" srcId="{10BFD8AE-7F08-4561-90E6-7FE372887E54}" destId="{40DF99D0-6736-4808-87B5-7FC5CB781B7A}" srcOrd="0" destOrd="0" presId="urn:microsoft.com/office/officeart/2005/8/layout/orgChart1"/>
    <dgm:cxn modelId="{0D2B51DE-ECEA-4CA1-9CDB-32C93C413C47}" type="presParOf" srcId="{40DF99D0-6736-4808-87B5-7FC5CB781B7A}" destId="{1F24DDE9-480A-4567-8ED4-89BC39B7FED7}" srcOrd="0" destOrd="0" presId="urn:microsoft.com/office/officeart/2005/8/layout/orgChart1"/>
    <dgm:cxn modelId="{0BAC9E4E-3B0F-4113-9B15-4F0FE27DFB09}" type="presParOf" srcId="{40DF99D0-6736-4808-87B5-7FC5CB781B7A}" destId="{7B74A781-CCB7-416F-B32A-1F11AF7B809E}" srcOrd="1" destOrd="0" presId="urn:microsoft.com/office/officeart/2005/8/layout/orgChart1"/>
    <dgm:cxn modelId="{D4771504-3220-4A03-AF7E-4D0EC9D5C577}" type="presParOf" srcId="{10BFD8AE-7F08-4561-90E6-7FE372887E54}" destId="{B40DD31A-C091-4AEF-BE61-3C24D53125BA}" srcOrd="1" destOrd="0" presId="urn:microsoft.com/office/officeart/2005/8/layout/orgChart1"/>
    <dgm:cxn modelId="{929246F9-17DE-42CA-A2EF-A13F14E7BB5D}" type="presParOf" srcId="{10BFD8AE-7F08-4561-90E6-7FE372887E54}" destId="{BBECB3BF-8BBB-4993-AFD1-354C9DE91FDE}" srcOrd="2" destOrd="0" presId="urn:microsoft.com/office/officeart/2005/8/layout/orgChart1"/>
    <dgm:cxn modelId="{81990349-062C-48B3-89C3-B06289E8AD60}" type="presParOf" srcId="{4AC6081E-7BD2-4F6B-B2CC-7974F48404FA}" destId="{0975A2BD-C64B-49CC-9750-8A01CE8B80A8}" srcOrd="2" destOrd="0" presId="urn:microsoft.com/office/officeart/2005/8/layout/orgChart1"/>
    <dgm:cxn modelId="{152BC5A5-9CB3-4E38-A6C6-8E591F925130}" type="presParOf" srcId="{4AC6081E-7BD2-4F6B-B2CC-7974F48404FA}" destId="{EA6F6EC7-30D6-47B4-A6A1-171BEB077738}" srcOrd="3" destOrd="0" presId="urn:microsoft.com/office/officeart/2005/8/layout/orgChart1"/>
    <dgm:cxn modelId="{A144A632-9C0C-4C83-B2E0-AA915C11F9F0}" type="presParOf" srcId="{EA6F6EC7-30D6-47B4-A6A1-171BEB077738}" destId="{7FCAB880-F92E-490B-A264-7C80C9BD62F5}" srcOrd="0" destOrd="0" presId="urn:microsoft.com/office/officeart/2005/8/layout/orgChart1"/>
    <dgm:cxn modelId="{26B66ADC-9031-40F9-AC90-E00AD2DEA4CB}" type="presParOf" srcId="{7FCAB880-F92E-490B-A264-7C80C9BD62F5}" destId="{3CC40969-142E-4019-B222-68CD10992D98}" srcOrd="0" destOrd="0" presId="urn:microsoft.com/office/officeart/2005/8/layout/orgChart1"/>
    <dgm:cxn modelId="{7F966E0A-E652-4836-8EC1-0E904E4388AF}" type="presParOf" srcId="{7FCAB880-F92E-490B-A264-7C80C9BD62F5}" destId="{DCE2C362-37C7-41E7-8C5D-741C10352078}" srcOrd="1" destOrd="0" presId="urn:microsoft.com/office/officeart/2005/8/layout/orgChart1"/>
    <dgm:cxn modelId="{DCEA047A-60CD-4E22-AFA5-95D5E610E81A}" type="presParOf" srcId="{EA6F6EC7-30D6-47B4-A6A1-171BEB077738}" destId="{0243FC21-7BBD-411F-8EE8-86A6CDF9D56D}" srcOrd="1" destOrd="0" presId="urn:microsoft.com/office/officeart/2005/8/layout/orgChart1"/>
    <dgm:cxn modelId="{EBF7871F-9D90-4F3A-BB9A-F895C7286AA9}" type="presParOf" srcId="{EA6F6EC7-30D6-47B4-A6A1-171BEB077738}" destId="{12D5EBEF-4B74-4E50-953C-BAC54856E64E}" srcOrd="2" destOrd="0" presId="urn:microsoft.com/office/officeart/2005/8/layout/orgChart1"/>
    <dgm:cxn modelId="{1C2AA769-89EA-4D38-AF30-448435016E1B}" type="presParOf" srcId="{A931BA12-B62F-4A7F-8CA6-80E300BEDC6C}" destId="{AD3151DB-2F54-4E90-A014-BE795D5115D2}" srcOrd="2" destOrd="0" presId="urn:microsoft.com/office/officeart/2005/8/layout/orgChart1"/>
    <dgm:cxn modelId="{6BEF8EB7-17AC-4F59-9484-00DCFBA53986}" type="presParOf" srcId="{448E5854-3FF4-40B4-9D3D-E7F8EC035E8A}" destId="{C2030CB1-3A70-4D5F-A1F0-CE1C542FCD1C}" srcOrd="2" destOrd="0" presId="urn:microsoft.com/office/officeart/2005/8/layout/orgChart1"/>
    <dgm:cxn modelId="{A6E6AC79-0E04-415A-B1CA-4120C9BE41EF}" type="presParOf" srcId="{C2030CB1-3A70-4D5F-A1F0-CE1C542FCD1C}" destId="{4FBD256A-69C8-4F42-9291-6680A19D3D16}" srcOrd="0" destOrd="0" presId="urn:microsoft.com/office/officeart/2005/8/layout/orgChart1"/>
    <dgm:cxn modelId="{93D1F8F6-1ABD-4E3E-87E7-4A027AAC7B13}" type="presParOf" srcId="{C2030CB1-3A70-4D5F-A1F0-CE1C542FCD1C}" destId="{5CEBBE4B-E9FE-4742-A244-7EAEB13E2F21}" srcOrd="1" destOrd="0" presId="urn:microsoft.com/office/officeart/2005/8/layout/orgChart1"/>
    <dgm:cxn modelId="{7D52BD1B-9887-449D-8C07-6E9AF8C347D9}" type="presParOf" srcId="{5CEBBE4B-E9FE-4742-A244-7EAEB13E2F21}" destId="{35766450-BB9E-4DCA-B3C9-C7AD554334F9}" srcOrd="0" destOrd="0" presId="urn:microsoft.com/office/officeart/2005/8/layout/orgChart1"/>
    <dgm:cxn modelId="{4A0CA37B-5B83-4F17-A0AB-EC565399960D}" type="presParOf" srcId="{35766450-BB9E-4DCA-B3C9-C7AD554334F9}" destId="{16062E82-E947-489B-AA9F-63DD07C336C6}" srcOrd="0" destOrd="0" presId="urn:microsoft.com/office/officeart/2005/8/layout/orgChart1"/>
    <dgm:cxn modelId="{487022C6-C11E-4E7B-80CE-6DD048102DA8}" type="presParOf" srcId="{35766450-BB9E-4DCA-B3C9-C7AD554334F9}" destId="{54181D15-4D50-4B42-8FE8-3145D2CB6787}" srcOrd="1" destOrd="0" presId="urn:microsoft.com/office/officeart/2005/8/layout/orgChart1"/>
    <dgm:cxn modelId="{2C631AF7-3BF1-4FE2-A81F-01B69571B0CC}" type="presParOf" srcId="{5CEBBE4B-E9FE-4742-A244-7EAEB13E2F21}" destId="{B3B6A188-D9E7-4A79-90C6-4C880480F086}" srcOrd="1" destOrd="0" presId="urn:microsoft.com/office/officeart/2005/8/layout/orgChart1"/>
    <dgm:cxn modelId="{997579C1-ECB9-4C2C-9133-01D2F6CE7DA2}" type="presParOf" srcId="{5CEBBE4B-E9FE-4742-A244-7EAEB13E2F21}" destId="{F287D033-B823-4C4F-B3B1-A8105673EC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256A-69C8-4F42-9291-6680A19D3D16}">
      <dsp:nvSpPr>
        <dsp:cNvPr id="0" name=""/>
        <dsp:cNvSpPr/>
      </dsp:nvSpPr>
      <dsp:spPr>
        <a:xfrm>
          <a:off x="3885116" y="687888"/>
          <a:ext cx="144314" cy="632236"/>
        </a:xfrm>
        <a:custGeom>
          <a:avLst/>
          <a:gdLst/>
          <a:ahLst/>
          <a:cxnLst/>
          <a:rect l="0" t="0" r="0" b="0"/>
          <a:pathLst>
            <a:path>
              <a:moveTo>
                <a:pt x="144314" y="0"/>
              </a:moveTo>
              <a:lnTo>
                <a:pt x="144314" y="632236"/>
              </a:lnTo>
              <a:lnTo>
                <a:pt x="0" y="632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5A2BD-C64B-49CC-9750-8A01CE8B80A8}">
      <dsp:nvSpPr>
        <dsp:cNvPr id="0" name=""/>
        <dsp:cNvSpPr/>
      </dsp:nvSpPr>
      <dsp:spPr>
        <a:xfrm>
          <a:off x="5974246" y="2639575"/>
          <a:ext cx="206164" cy="1608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080"/>
              </a:lnTo>
              <a:lnTo>
                <a:pt x="206164" y="16080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54FE5-24B2-4C13-94CB-D7C59E760EFF}">
      <dsp:nvSpPr>
        <dsp:cNvPr id="0" name=""/>
        <dsp:cNvSpPr/>
      </dsp:nvSpPr>
      <dsp:spPr>
        <a:xfrm>
          <a:off x="5974246" y="2639575"/>
          <a:ext cx="206164" cy="63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36"/>
              </a:lnTo>
              <a:lnTo>
                <a:pt x="206164" y="6322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40EA3-D52D-4AD3-9D44-B686B36C4728}">
      <dsp:nvSpPr>
        <dsp:cNvPr id="0" name=""/>
        <dsp:cNvSpPr/>
      </dsp:nvSpPr>
      <dsp:spPr>
        <a:xfrm>
          <a:off x="4029431" y="687888"/>
          <a:ext cx="2494585" cy="126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158"/>
              </a:lnTo>
              <a:lnTo>
                <a:pt x="2494585" y="1120158"/>
              </a:lnTo>
              <a:lnTo>
                <a:pt x="2494585" y="1264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8CFA6-172B-4BFE-8AD7-F2C8B9EAD6E4}">
      <dsp:nvSpPr>
        <dsp:cNvPr id="0" name=""/>
        <dsp:cNvSpPr/>
      </dsp:nvSpPr>
      <dsp:spPr>
        <a:xfrm>
          <a:off x="4029431" y="687888"/>
          <a:ext cx="831528" cy="126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158"/>
              </a:lnTo>
              <a:lnTo>
                <a:pt x="831528" y="1120158"/>
              </a:lnTo>
              <a:lnTo>
                <a:pt x="831528" y="1264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56471-2DFF-441D-A644-4E82CA6DF64B}">
      <dsp:nvSpPr>
        <dsp:cNvPr id="0" name=""/>
        <dsp:cNvSpPr/>
      </dsp:nvSpPr>
      <dsp:spPr>
        <a:xfrm>
          <a:off x="3197902" y="687888"/>
          <a:ext cx="831528" cy="1264473"/>
        </a:xfrm>
        <a:custGeom>
          <a:avLst/>
          <a:gdLst/>
          <a:ahLst/>
          <a:cxnLst/>
          <a:rect l="0" t="0" r="0" b="0"/>
          <a:pathLst>
            <a:path>
              <a:moveTo>
                <a:pt x="831528" y="0"/>
              </a:moveTo>
              <a:lnTo>
                <a:pt x="831528" y="1120158"/>
              </a:lnTo>
              <a:lnTo>
                <a:pt x="0" y="1120158"/>
              </a:lnTo>
              <a:lnTo>
                <a:pt x="0" y="1264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B254-EA74-4C9E-BBD8-6CCF14C94FBB}">
      <dsp:nvSpPr>
        <dsp:cNvPr id="0" name=""/>
        <dsp:cNvSpPr/>
      </dsp:nvSpPr>
      <dsp:spPr>
        <a:xfrm>
          <a:off x="1534845" y="687888"/>
          <a:ext cx="2494585" cy="1264473"/>
        </a:xfrm>
        <a:custGeom>
          <a:avLst/>
          <a:gdLst/>
          <a:ahLst/>
          <a:cxnLst/>
          <a:rect l="0" t="0" r="0" b="0"/>
          <a:pathLst>
            <a:path>
              <a:moveTo>
                <a:pt x="2494585" y="0"/>
              </a:moveTo>
              <a:lnTo>
                <a:pt x="2494585" y="1120158"/>
              </a:lnTo>
              <a:lnTo>
                <a:pt x="0" y="1120158"/>
              </a:lnTo>
              <a:lnTo>
                <a:pt x="0" y="1264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E0447-AC22-4963-B4B1-69B3C6408B37}">
      <dsp:nvSpPr>
        <dsp:cNvPr id="0" name=""/>
        <dsp:cNvSpPr/>
      </dsp:nvSpPr>
      <dsp:spPr>
        <a:xfrm>
          <a:off x="1679160" y="674"/>
          <a:ext cx="1374427" cy="68721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Kernteam</a:t>
          </a:r>
        </a:p>
      </dsp:txBody>
      <dsp:txXfrm>
        <a:off x="1679160" y="674"/>
        <a:ext cx="1374427" cy="687213"/>
      </dsp:txXfrm>
    </dsp:sp>
    <dsp:sp modelId="{E9209EF3-C71A-415F-9892-32CA8E1DF52E}">
      <dsp:nvSpPr>
        <dsp:cNvPr id="0" name=""/>
        <dsp:cNvSpPr/>
      </dsp:nvSpPr>
      <dsp:spPr>
        <a:xfrm>
          <a:off x="3342217" y="674"/>
          <a:ext cx="1374427" cy="68721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</a:t>
          </a:r>
        </a:p>
      </dsp:txBody>
      <dsp:txXfrm>
        <a:off x="3342217" y="674"/>
        <a:ext cx="1374427" cy="687213"/>
      </dsp:txXfrm>
    </dsp:sp>
    <dsp:sp modelId="{8E4365CD-E101-47F4-92FD-16B79B6AABB2}">
      <dsp:nvSpPr>
        <dsp:cNvPr id="0" name=""/>
        <dsp:cNvSpPr/>
      </dsp:nvSpPr>
      <dsp:spPr>
        <a:xfrm>
          <a:off x="847631" y="1952361"/>
          <a:ext cx="1374427" cy="68721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Cluster Besparing</a:t>
          </a:r>
        </a:p>
      </dsp:txBody>
      <dsp:txXfrm>
        <a:off x="847631" y="1952361"/>
        <a:ext cx="1374427" cy="687213"/>
      </dsp:txXfrm>
    </dsp:sp>
    <dsp:sp modelId="{4E5A4F32-6A4F-4BE8-AF2D-67B8A22D4FC3}">
      <dsp:nvSpPr>
        <dsp:cNvPr id="0" name=""/>
        <dsp:cNvSpPr/>
      </dsp:nvSpPr>
      <dsp:spPr>
        <a:xfrm>
          <a:off x="2510689" y="1952361"/>
          <a:ext cx="1374427" cy="68721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Cluster Ontwikkeling</a:t>
          </a:r>
        </a:p>
      </dsp:txBody>
      <dsp:txXfrm>
        <a:off x="2510689" y="1952361"/>
        <a:ext cx="1374427" cy="687213"/>
      </dsp:txXfrm>
    </dsp:sp>
    <dsp:sp modelId="{CB5611F6-E655-4BEF-A04F-F822E5D96A49}">
      <dsp:nvSpPr>
        <dsp:cNvPr id="0" name=""/>
        <dsp:cNvSpPr/>
      </dsp:nvSpPr>
      <dsp:spPr>
        <a:xfrm>
          <a:off x="4173746" y="1952361"/>
          <a:ext cx="1374427" cy="68721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Cluster Realisatie</a:t>
          </a:r>
        </a:p>
      </dsp:txBody>
      <dsp:txXfrm>
        <a:off x="4173746" y="1952361"/>
        <a:ext cx="1374427" cy="687213"/>
      </dsp:txXfrm>
    </dsp:sp>
    <dsp:sp modelId="{A492B7D4-5D2B-4CB8-91E6-EBDC3E54F8AB}">
      <dsp:nvSpPr>
        <dsp:cNvPr id="0" name=""/>
        <dsp:cNvSpPr/>
      </dsp:nvSpPr>
      <dsp:spPr>
        <a:xfrm>
          <a:off x="5836803" y="1952361"/>
          <a:ext cx="1374427" cy="68721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Cluster Beheer</a:t>
          </a:r>
        </a:p>
      </dsp:txBody>
      <dsp:txXfrm>
        <a:off x="5836803" y="1952361"/>
        <a:ext cx="1374427" cy="687213"/>
      </dsp:txXfrm>
    </dsp:sp>
    <dsp:sp modelId="{1F24DDE9-480A-4567-8ED4-89BC39B7FED7}">
      <dsp:nvSpPr>
        <dsp:cNvPr id="0" name=""/>
        <dsp:cNvSpPr/>
      </dsp:nvSpPr>
      <dsp:spPr>
        <a:xfrm>
          <a:off x="6180410" y="2928205"/>
          <a:ext cx="1374427" cy="68721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EC Vorden</a:t>
          </a:r>
        </a:p>
      </dsp:txBody>
      <dsp:txXfrm>
        <a:off x="6180410" y="2928205"/>
        <a:ext cx="1374427" cy="687213"/>
      </dsp:txXfrm>
    </dsp:sp>
    <dsp:sp modelId="{3CC40969-142E-4019-B222-68CD10992D98}">
      <dsp:nvSpPr>
        <dsp:cNvPr id="0" name=""/>
        <dsp:cNvSpPr/>
      </dsp:nvSpPr>
      <dsp:spPr>
        <a:xfrm>
          <a:off x="6180410" y="3904048"/>
          <a:ext cx="1374427" cy="68721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EC de Groene Draad</a:t>
          </a:r>
        </a:p>
      </dsp:txBody>
      <dsp:txXfrm>
        <a:off x="6180410" y="3904048"/>
        <a:ext cx="1374427" cy="687213"/>
      </dsp:txXfrm>
    </dsp:sp>
    <dsp:sp modelId="{16062E82-E947-489B-AA9F-63DD07C336C6}">
      <dsp:nvSpPr>
        <dsp:cNvPr id="0" name=""/>
        <dsp:cNvSpPr/>
      </dsp:nvSpPr>
      <dsp:spPr>
        <a:xfrm>
          <a:off x="2510689" y="976518"/>
          <a:ext cx="1374427" cy="68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Communicatie</a:t>
          </a:r>
        </a:p>
      </dsp:txBody>
      <dsp:txXfrm>
        <a:off x="2510689" y="976518"/>
        <a:ext cx="1374427" cy="68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Afbeelding 3">
          <a:extLst xmlns:a="http://schemas.openxmlformats.org/drawingml/2006/main">
            <a:ext uri="{FF2B5EF4-FFF2-40B4-BE49-F238E27FC236}">
              <a16:creationId xmlns:a16="http://schemas.microsoft.com/office/drawing/2014/main" id="{90FC7A60-36E2-E560-47A4-25E1F7D2027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1437564"/>
          <a:ext cx="4837180" cy="439174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2423" tIns="46211" rIns="92423" bIns="462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23" tIns="46211" rIns="92423" bIns="46211" rtlCol="0"/>
          <a:lstStyle>
            <a:lvl1pPr algn="r">
              <a:defRPr sz="1200"/>
            </a:lvl1pPr>
          </a:lstStyle>
          <a:p>
            <a:fld id="{4A6F92C9-425B-4856-90D5-090B4AF27948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3" tIns="46211" rIns="92423" bIns="4621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23" tIns="46211" rIns="92423" bIns="462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2"/>
            <a:ext cx="2984871" cy="502675"/>
          </a:xfrm>
          <a:prstGeom prst="rect">
            <a:avLst/>
          </a:prstGeom>
        </p:spPr>
        <p:txBody>
          <a:bodyPr vert="horz" lIns="92423" tIns="46211" rIns="92423" bIns="462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2"/>
            <a:ext cx="2984871" cy="502675"/>
          </a:xfrm>
          <a:prstGeom prst="rect">
            <a:avLst/>
          </a:prstGeom>
        </p:spPr>
        <p:txBody>
          <a:bodyPr vert="horz" lIns="92423" tIns="46211" rIns="92423" bIns="46211" rtlCol="0" anchor="b"/>
          <a:lstStyle>
            <a:lvl1pPr algn="r">
              <a:defRPr sz="1200"/>
            </a:lvl1pPr>
          </a:lstStyle>
          <a:p>
            <a:fld id="{5007979D-E330-4179-9B49-4B8EFB6FF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9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FD3E-8DB2-633D-36AD-9EA62A33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1EC3A-E6EC-1F4B-AA8C-94F08F061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EA3F7-5803-F273-FB43-57A553852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83CD8-519B-447A-170B-6985EA23C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7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2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Gerard: ik ben vanaf april penningmeester a.i. Inschrijving KvK vanaf 08-04-2021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1E882-2167-7787-6A94-32E92012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78EC3F21-EB0F-CE5D-5DA7-B0E8410A6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2662AB8F-5820-DB38-82F3-DAC251E86B0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25FB3AEC-CEDA-BA1B-FC60-E7A3C9144A9B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807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7EF00-C14D-54A2-4626-3751061D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36AF15AB-D698-DEBF-EF6C-165660D96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5539D858-3CB7-2F01-CD10-BA9AB1362D0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C0000353-4E3F-629F-7867-67C8C23442F6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64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0D7D7-CAAC-876B-691C-CF946DDD9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87FA4C9A-7EDD-A0D5-45FF-7DCAA8472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A6D95CD4-518A-EBA2-8522-615C3ECD833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27ADB5E5-5E96-E4B2-751C-FDD649EDB4E2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65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4B82-AB9E-1B7B-9AF9-448BCB1A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B4EE5DE7-3BF4-037D-105B-C9A1D6B8C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34804723-3E92-AABF-C5AA-8B04A1AAE1B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ADF98C8C-6E79-D07B-A560-E6037DA1F15F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66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0E83D-4C9C-D033-D257-EAFD94142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12075AAD-138B-076F-42FB-51FD138CA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93AD8A64-F3AB-5518-6FA3-DCD30911801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2123C40A-D981-0C07-02D2-F31DF8142209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346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180FF-25D2-C74E-1B19-2D07E355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398BCD2E-F2B3-9D03-54D2-93621B3E8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34BDB0DA-2997-BB2A-2A4E-C76FF8AF6B2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22581F30-F5F9-3108-7AED-976EDC61E960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90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5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3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8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50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6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5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7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1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5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4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0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448F-A8C6-450B-8445-5A3230E46C5C}" type="datetimeFigureOut">
              <a:rPr lang="nl-NL" smtClean="0"/>
              <a:t>24-4-2025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0340-5 deGroeneDraad - PPT-templat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937500" y="4991101"/>
            <a:ext cx="4254500" cy="1866899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</a:rPr>
              <a:t>ALV 24 april 2025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8EEDB-F56F-7C1A-5E38-BDC32831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>
            <a:extLst>
              <a:ext uri="{FF2B5EF4-FFF2-40B4-BE49-F238E27FC236}">
                <a16:creationId xmlns:a16="http://schemas.microsoft.com/office/drawing/2014/main" id="{2C039292-F503-3880-7E01-CEA738A11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81F3D-E45A-6719-FF9F-D19C2C7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Uitkeringen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EFD6E66-45AF-2FF2-C045-06EC8CBE4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079284"/>
              </p:ext>
            </p:extLst>
          </p:nvPr>
        </p:nvGraphicFramePr>
        <p:xfrm>
          <a:off x="1062989" y="1885927"/>
          <a:ext cx="67107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418">
                  <a:extLst>
                    <a:ext uri="{9D8B030D-6E8A-4147-A177-3AD203B41FA5}">
                      <a16:colId xmlns:a16="http://schemas.microsoft.com/office/drawing/2014/main" val="1969943790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182248218"/>
                    </a:ext>
                  </a:extLst>
                </a:gridCol>
                <a:gridCol w="1494173">
                  <a:extLst>
                    <a:ext uri="{9D8B030D-6E8A-4147-A177-3AD203B41FA5}">
                      <a16:colId xmlns:a16="http://schemas.microsoft.com/office/drawing/2014/main" val="3540511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Roodheuvel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3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Certificaatprijs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8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2022 voorschot uitkering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6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2023 uitkering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2023 </a:t>
                      </a:r>
                      <a:r>
                        <a:rPr lang="nl-NL" dirty="0" err="1"/>
                        <a:t>terugstorting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4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2024 uitkering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5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2025 uitkering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Totaal uitgekeerd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€ 27,50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Resteert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€ 187,50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36882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25278D8D-B74D-4AB5-AA83-8533D623AAB1}"/>
              </a:ext>
            </a:extLst>
          </p:cNvPr>
          <p:cNvSpPr txBox="1"/>
          <p:nvPr/>
        </p:nvSpPr>
        <p:spPr>
          <a:xfrm>
            <a:off x="1187355" y="5763904"/>
            <a:ext cx="582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*Bij Zelle is een certificaat gelijk aan twee uitkeringsrechten</a:t>
            </a:r>
          </a:p>
        </p:txBody>
      </p:sp>
    </p:spTree>
    <p:extLst>
      <p:ext uri="{BB962C8B-B14F-4D97-AF65-F5344CB8AC3E}">
        <p14:creationId xmlns:p14="http://schemas.microsoft.com/office/powerpoint/2010/main" val="2335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Decharge bestuur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6750" y="1438319"/>
            <a:ext cx="64597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Akkoord afspraken over uitkeringen?</a:t>
            </a:r>
          </a:p>
          <a:p>
            <a:pPr marL="0" indent="0">
              <a:buNone/>
            </a:pPr>
            <a:r>
              <a:rPr lang="nl-NL" dirty="0"/>
              <a:t>Akkoord jaarrekening?</a:t>
            </a:r>
          </a:p>
          <a:p>
            <a:pPr marL="0" indent="0">
              <a:buNone/>
            </a:pPr>
            <a:r>
              <a:rPr lang="nl-NL" dirty="0"/>
              <a:t>Decharge bestuur?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521" y="326078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Samenstelling bestuur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Huidig bestuur</a:t>
            </a:r>
          </a:p>
          <a:p>
            <a:pPr marL="457200" lvl="1" indent="0">
              <a:buNone/>
            </a:pPr>
            <a:r>
              <a:rPr lang="nl-NL" sz="2800" dirty="0"/>
              <a:t>Mirjam Ganzevles, secretaris</a:t>
            </a:r>
          </a:p>
          <a:p>
            <a:pPr marL="457200" lvl="1" indent="0">
              <a:buNone/>
            </a:pPr>
            <a:r>
              <a:rPr lang="nl-NL" sz="2800" dirty="0"/>
              <a:t>Fred Hofman, penningmeester</a:t>
            </a:r>
          </a:p>
          <a:p>
            <a:pPr marL="457200" lvl="1" indent="0">
              <a:buNone/>
            </a:pPr>
            <a:r>
              <a:rPr lang="nl-NL" sz="2800" dirty="0"/>
              <a:t>Gerard Oud, voorzitter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200" u="sng" dirty="0"/>
              <a:t>Beheer</a:t>
            </a:r>
          </a:p>
          <a:p>
            <a:pPr marL="457200" lvl="1" indent="0">
              <a:buNone/>
            </a:pPr>
            <a:r>
              <a:rPr lang="nl-NL" sz="2800" dirty="0"/>
              <a:t>Peter Ganzevles, beheer installaties en ICT </a:t>
            </a:r>
          </a:p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De drie bestuursleden en </a:t>
            </a:r>
            <a:r>
              <a:rPr lang="nl-NL" sz="2800"/>
              <a:t>beheer continueren </a:t>
            </a:r>
            <a:r>
              <a:rPr lang="nl-NL" sz="2800" dirty="0"/>
              <a:t>hun rol tot passeren Bronckhorst Energie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79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9A35D-08AA-8BAF-216C-9B86A2E7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22F1201F-9632-FD28-E59C-8AC2ACC0AEC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CADB08CA-DB37-F5EF-3F80-73B8CA41EBC4}"/>
              </a:ext>
            </a:extLst>
          </p:cNvPr>
          <p:cNvSpPr txBox="1"/>
          <p:nvPr/>
        </p:nvSpPr>
        <p:spPr>
          <a:xfrm>
            <a:off x="5163404" y="1899575"/>
            <a:ext cx="6437194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EC Vorden en EC de Groene Draad gaan samen verder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Besturen werken al maanden samen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Intentie oprichten Bronckhorst Energie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Gemeente ondersteunt initiatief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Streven najaar oprichting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EB4AA1-2388-1B45-C964-945C3357F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26" y="350302"/>
            <a:ext cx="2036445" cy="707390"/>
          </a:xfrm>
          <a:prstGeom prst="rect">
            <a:avLst/>
          </a:prstGeom>
          <a:noFill/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393AC10B-4902-67B5-9954-C3204D1F075E}"/>
              </a:ext>
            </a:extLst>
          </p:cNvPr>
          <p:cNvSpPr/>
          <p:nvPr/>
        </p:nvSpPr>
        <p:spPr>
          <a:xfrm>
            <a:off x="9547952" y="608747"/>
            <a:ext cx="480695" cy="1905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0E01D1BB-E079-4ECB-64E1-5797A4985D40}"/>
              </a:ext>
            </a:extLst>
          </p:cNvPr>
          <p:cNvSpPr txBox="1"/>
          <p:nvPr/>
        </p:nvSpPr>
        <p:spPr>
          <a:xfrm>
            <a:off x="378250" y="-332640"/>
            <a:ext cx="1115291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Oprichten Bronckhorst Energie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2AF4CF-C466-8E81-BA1E-393605559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80" y="1854083"/>
            <a:ext cx="4672084" cy="14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159DB-7ABC-1FF3-DB42-887C426B3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BF1598E6-4E4B-C9CB-F6C5-68765186FA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29490757-3345-36AB-E836-7781B068261D}"/>
              </a:ext>
            </a:extLst>
          </p:cNvPr>
          <p:cNvSpPr txBox="1"/>
          <p:nvPr/>
        </p:nvSpPr>
        <p:spPr>
          <a:xfrm>
            <a:off x="360053" y="1540184"/>
            <a:ext cx="11222347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Uitdaging: bestuursleden vinden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</a:rPr>
              <a:t>Delen van middelen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Nieuwe activiteiten voor energietransitie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Daadkrachtige organisatie 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Steviger gesprekspartner gemeente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E48078-6C59-C1DE-2FAF-028B63147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26" y="350302"/>
            <a:ext cx="2036445" cy="707390"/>
          </a:xfrm>
          <a:prstGeom prst="rect">
            <a:avLst/>
          </a:prstGeom>
          <a:noFill/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8AE468AE-8F8F-9A15-E21E-BF038A3631B2}"/>
              </a:ext>
            </a:extLst>
          </p:cNvPr>
          <p:cNvSpPr/>
          <p:nvPr/>
        </p:nvSpPr>
        <p:spPr>
          <a:xfrm>
            <a:off x="9547952" y="608747"/>
            <a:ext cx="480695" cy="1905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AB3352D2-8948-8CD4-40B2-4467B9B3DB05}"/>
              </a:ext>
            </a:extLst>
          </p:cNvPr>
          <p:cNvSpPr txBox="1"/>
          <p:nvPr/>
        </p:nvSpPr>
        <p:spPr>
          <a:xfrm>
            <a:off x="932596" y="-332640"/>
            <a:ext cx="10598563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Aanleiding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75FB822-DFBC-2C5A-9FEC-F5270CAF3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089" y="3160869"/>
            <a:ext cx="4030639" cy="26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DBB4C-B421-EFBC-0824-3706692C5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A9451050-8454-F95E-DD95-B4710FED0A1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25CD2FF0-2D89-0F02-37DB-CB6627846443}"/>
              </a:ext>
            </a:extLst>
          </p:cNvPr>
          <p:cNvSpPr txBox="1"/>
          <p:nvPr/>
        </p:nvSpPr>
        <p:spPr>
          <a:xfrm>
            <a:off x="378250" y="1540184"/>
            <a:ext cx="11222347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Financiële zekerheid leden ongewijzigd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</a:rPr>
              <a:t>Goed (professioneel) geregeld beheer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Bestuurlijke stabiliteit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ALV </a:t>
            </a:r>
            <a:r>
              <a:rPr lang="nl-NL" sz="2600" spc="-1">
                <a:solidFill>
                  <a:srgbClr val="000000"/>
                </a:solidFill>
                <a:latin typeface="Calibri"/>
              </a:rPr>
              <a:t>blijft gewoon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Mogelijkheid tot nieuwe acties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Draagvlak gemeente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332E9D-E143-C5D4-C72C-398F7D55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26" y="350302"/>
            <a:ext cx="2036445" cy="707390"/>
          </a:xfrm>
          <a:prstGeom prst="rect">
            <a:avLst/>
          </a:prstGeom>
          <a:noFill/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85D9A6E1-065A-1B79-9974-D807BC63AB3A}"/>
              </a:ext>
            </a:extLst>
          </p:cNvPr>
          <p:cNvSpPr/>
          <p:nvPr/>
        </p:nvSpPr>
        <p:spPr>
          <a:xfrm>
            <a:off x="9547952" y="608747"/>
            <a:ext cx="480695" cy="1905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5E76CC69-4D3C-BC13-0060-C88660E6A71E}"/>
              </a:ext>
            </a:extLst>
          </p:cNvPr>
          <p:cNvSpPr txBox="1"/>
          <p:nvPr/>
        </p:nvSpPr>
        <p:spPr>
          <a:xfrm>
            <a:off x="1574042" y="-332640"/>
            <a:ext cx="9957118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Randvoorwaarden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DA8280-2BCF-79D6-BBBA-07DCCC256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705" y="1666439"/>
            <a:ext cx="4605322" cy="4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CCC59-B002-D874-17C6-DA1F3F5E4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4F206232-BA09-1648-2413-C8A3C4DBBD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DAAF14F4-C598-A9B8-1CC3-49D6A649A2D9}"/>
              </a:ext>
            </a:extLst>
          </p:cNvPr>
          <p:cNvSpPr txBox="1"/>
          <p:nvPr/>
        </p:nvSpPr>
        <p:spPr>
          <a:xfrm>
            <a:off x="378250" y="1540184"/>
            <a:ext cx="11222347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7333E-B2E7-76E0-113F-4F80F4AA7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26" y="350302"/>
            <a:ext cx="2036445" cy="707390"/>
          </a:xfrm>
          <a:prstGeom prst="rect">
            <a:avLst/>
          </a:prstGeom>
          <a:noFill/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D45153B8-108D-E564-EC63-185A54B2CB9D}"/>
              </a:ext>
            </a:extLst>
          </p:cNvPr>
          <p:cNvSpPr/>
          <p:nvPr/>
        </p:nvSpPr>
        <p:spPr>
          <a:xfrm>
            <a:off x="9547952" y="608747"/>
            <a:ext cx="480695" cy="1905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5C3C68ED-D129-0F87-0483-2DB8F8634645}"/>
              </a:ext>
            </a:extLst>
          </p:cNvPr>
          <p:cNvSpPr txBox="1"/>
          <p:nvPr/>
        </p:nvSpPr>
        <p:spPr>
          <a:xfrm>
            <a:off x="1173706" y="-332640"/>
            <a:ext cx="10357453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Structuur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75619C-1007-39CD-BECC-2A69B5A9F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084521"/>
              </p:ext>
            </p:extLst>
          </p:nvPr>
        </p:nvGraphicFramePr>
        <p:xfrm>
          <a:off x="1705971" y="1250965"/>
          <a:ext cx="8402470" cy="459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8713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18DCB-2122-2A2A-A78F-2016233F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03AB9311-5267-0C30-F868-CD9A6EB9CE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DB8D6F14-5F7A-CFAA-1FA0-EA9333FE856C}"/>
              </a:ext>
            </a:extLst>
          </p:cNvPr>
          <p:cNvSpPr txBox="1"/>
          <p:nvPr/>
        </p:nvSpPr>
        <p:spPr>
          <a:xfrm>
            <a:off x="378250" y="1540184"/>
            <a:ext cx="11222347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Alle activiteiten </a:t>
            </a:r>
            <a:r>
              <a:rPr lang="nl-NL" sz="2600" b="0" strike="noStrike" spc="-1" dirty="0" err="1">
                <a:solidFill>
                  <a:srgbClr val="000000"/>
                </a:solidFill>
                <a:latin typeface="Calibri"/>
              </a:rPr>
              <a:t>i.h.k.v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 de energietransitie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Stimuleren besparen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Buurtacties naar aardgasvrij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Duurzame opwekprojecten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O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nderzoeken en inzetten opslagmogelijkheden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Klimaatadaptatie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0EEFE7-66D4-4780-70C5-C5A704618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26" y="350302"/>
            <a:ext cx="2036445" cy="707390"/>
          </a:xfrm>
          <a:prstGeom prst="rect">
            <a:avLst/>
          </a:prstGeom>
          <a:noFill/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77BC7617-8091-9687-373E-ABBDB9EE3840}"/>
              </a:ext>
            </a:extLst>
          </p:cNvPr>
          <p:cNvSpPr/>
          <p:nvPr/>
        </p:nvSpPr>
        <p:spPr>
          <a:xfrm>
            <a:off x="9547952" y="608747"/>
            <a:ext cx="480695" cy="1905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7972EBDF-E0C7-4229-2438-3B5E1FB2E520}"/>
              </a:ext>
            </a:extLst>
          </p:cNvPr>
          <p:cNvSpPr txBox="1"/>
          <p:nvPr/>
        </p:nvSpPr>
        <p:spPr>
          <a:xfrm>
            <a:off x="1574042" y="-332640"/>
            <a:ext cx="9957118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Doelstelling </a:t>
            </a:r>
          </a:p>
        </p:txBody>
      </p:sp>
    </p:spTree>
    <p:extLst>
      <p:ext uri="{BB962C8B-B14F-4D97-AF65-F5344CB8AC3E}">
        <p14:creationId xmlns:p14="http://schemas.microsoft.com/office/powerpoint/2010/main" val="404400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1807A-BFEF-796D-F565-5342DC30E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779C18C5-5494-929E-6DA1-A36AEAFEA4B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F021A60B-7A42-1E5F-E68A-7570149258A2}"/>
              </a:ext>
            </a:extLst>
          </p:cNvPr>
          <p:cNvSpPr txBox="1"/>
          <p:nvPr/>
        </p:nvSpPr>
        <p:spPr>
          <a:xfrm>
            <a:off x="378250" y="1540184"/>
            <a:ext cx="11222347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ALV april 2025: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Calibri"/>
              </a:rPr>
              <a:t>Toelichten Bronckhorst Energie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Calibri"/>
              </a:rPr>
              <a:t>Kan de ALV zich hierin vinden?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Aanpassen statuten (notaris)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Calibri"/>
              </a:rPr>
              <a:t>ALV na de zomer, mogelijk 2x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Calibri"/>
              </a:rPr>
              <a:t>Benoemen bestuur 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Passeren Bronckhorst Energie (notaris)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8ADF10-8AAF-3828-F337-79F42FE8B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26" y="350302"/>
            <a:ext cx="2036445" cy="707390"/>
          </a:xfrm>
          <a:prstGeom prst="rect">
            <a:avLst/>
          </a:prstGeom>
          <a:noFill/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9AD5DC89-EBA6-8377-6D6A-9C9AE027C465}"/>
              </a:ext>
            </a:extLst>
          </p:cNvPr>
          <p:cNvSpPr/>
          <p:nvPr/>
        </p:nvSpPr>
        <p:spPr>
          <a:xfrm>
            <a:off x="9547952" y="608747"/>
            <a:ext cx="480695" cy="1905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2549349B-4875-4A55-1D6F-262B2182B74E}"/>
              </a:ext>
            </a:extLst>
          </p:cNvPr>
          <p:cNvSpPr txBox="1"/>
          <p:nvPr/>
        </p:nvSpPr>
        <p:spPr>
          <a:xfrm>
            <a:off x="1574042" y="-332640"/>
            <a:ext cx="9957118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spc="-1" dirty="0">
                <a:solidFill>
                  <a:schemeClr val="bg1"/>
                </a:solidFill>
                <a:latin typeface="Calibri"/>
              </a:rPr>
              <a:t>Planning</a:t>
            </a:r>
            <a:endParaRPr lang="nl-NL" sz="4400" b="0" strike="noStrike" spc="-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4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0340-5 deGroeneDraad - PPT-templat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-33264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Rondvraag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5937" y="2032000"/>
            <a:ext cx="3391163" cy="3773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6969" y="992923"/>
            <a:ext cx="1650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0" dirty="0">
                <a:solidFill>
                  <a:srgbClr val="92D050"/>
                </a:solidFill>
                <a:latin typeface="Symbol" panose="05050102010706020507" pitchFamily="18" charset="2"/>
              </a:rPr>
              <a:t>?</a:t>
            </a:r>
            <a:r>
              <a:rPr lang="nl-NL" sz="9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 rot="541784">
            <a:off x="5077404" y="3066714"/>
            <a:ext cx="1689100" cy="635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" y="12032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1" y="57211"/>
            <a:ext cx="6066353" cy="18953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2278" y="1952570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Opening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Verslag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Terugblik 2024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Financiële verantwoording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Uitkering Zelle/Roodheuvel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Samenstelling bestuur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Bronckhorst Energie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Rondvraag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Afsluiting</a:t>
            </a:r>
          </a:p>
          <a:p>
            <a:pPr marL="514350" lvl="0" indent="-514350">
              <a:buFont typeface="+mj-lt"/>
              <a:buAutoNum type="arabicPeriod"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68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Groene Draad: resultaten 2024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59162"/>
            <a:ext cx="10134599" cy="419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Geluidshinder Zelle opgelost</a:t>
            </a:r>
          </a:p>
          <a:p>
            <a:pPr marL="0" indent="0">
              <a:buNone/>
            </a:pPr>
            <a:r>
              <a:rPr lang="nl-NL" dirty="0"/>
              <a:t>Prima opbrengst beide daken </a:t>
            </a:r>
          </a:p>
          <a:p>
            <a:pPr marL="0" indent="0">
              <a:buNone/>
            </a:pPr>
            <a:r>
              <a:rPr lang="nl-NL" dirty="0"/>
              <a:t>Intensieve samenwerking met EC Vorden gestart</a:t>
            </a:r>
          </a:p>
          <a:p>
            <a:pPr marL="0" indent="0">
              <a:buNone/>
            </a:pPr>
            <a:r>
              <a:rPr lang="nl-NL" dirty="0"/>
              <a:t>DEP Vorden afgerond, nu lokaal verder</a:t>
            </a:r>
          </a:p>
          <a:p>
            <a:pPr marL="0" indent="0">
              <a:buNone/>
            </a:pPr>
            <a:r>
              <a:rPr lang="nl-NL" dirty="0"/>
              <a:t>Energie van Ons en OM gaan mogelijk samen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00" y="421190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4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Landgoed Zelle: Productie / Opbrengst</a:t>
            </a:r>
          </a:p>
        </p:txBody>
      </p:sp>
      <p:graphicFrame>
        <p:nvGraphicFramePr>
          <p:cNvPr id="3" name="Tijdelijke aanduiding voor inhoud 2" descr="sdfdgsdf">
            <a:extLst>
              <a:ext uri="{FF2B5EF4-FFF2-40B4-BE49-F238E27FC236}">
                <a16:creationId xmlns:a16="http://schemas.microsoft.com/office/drawing/2014/main" id="{C5F81827-5342-46AC-79B6-B77C5CEEA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84673"/>
              </p:ext>
            </p:extLst>
          </p:nvPr>
        </p:nvGraphicFramePr>
        <p:xfrm>
          <a:off x="514448" y="708461"/>
          <a:ext cx="4837180" cy="439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AF9300D-2012-B724-A790-6D6BF505268A}"/>
              </a:ext>
            </a:extLst>
          </p:cNvPr>
          <p:cNvSpPr txBox="1"/>
          <p:nvPr/>
        </p:nvSpPr>
        <p:spPr>
          <a:xfrm>
            <a:off x="1044491" y="5220256"/>
            <a:ext cx="7367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Opbrengst: 2023 68,88, 2024 73,01mWh</a:t>
            </a:r>
          </a:p>
          <a:p>
            <a:r>
              <a:rPr lang="nl-NL" sz="2500" dirty="0"/>
              <a:t>Gemiddeld tarief 2023 €0,088, 2024:  </a:t>
            </a:r>
            <a:r>
              <a:rPr lang="nl-NL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€ 0,057 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36542C-885A-FD39-5EEB-57DAACFB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441" y="5533581"/>
            <a:ext cx="1719221" cy="11217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A2A2F8A-AAFC-C2E4-7D59-5FCD347EF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35" y="1711454"/>
            <a:ext cx="5083135" cy="33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Roodheuvel: productie / opbrengst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197739-D0BE-4175-2281-85AE7F2C4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205" y="5318620"/>
            <a:ext cx="1395715" cy="13933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7418685-9E9E-3244-7297-CB735E285714}"/>
              </a:ext>
            </a:extLst>
          </p:cNvPr>
          <p:cNvSpPr txBox="1"/>
          <p:nvPr/>
        </p:nvSpPr>
        <p:spPr>
          <a:xfrm>
            <a:off x="1062689" y="5428468"/>
            <a:ext cx="6953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/>
              <a:t>Opbrengst</a:t>
            </a:r>
            <a:r>
              <a:rPr lang="de-DE" sz="2500" dirty="0"/>
              <a:t>: 2023 68,83 </a:t>
            </a:r>
            <a:r>
              <a:rPr lang="de-DE" sz="2500" dirty="0" err="1"/>
              <a:t>mWh</a:t>
            </a:r>
            <a:r>
              <a:rPr lang="de-DE" sz="2500" dirty="0"/>
              <a:t>, 2024 80,82 </a:t>
            </a:r>
            <a:r>
              <a:rPr lang="de-DE" sz="2500" dirty="0" err="1"/>
              <a:t>mWh</a:t>
            </a:r>
            <a:endParaRPr lang="nl-NL" sz="2500" dirty="0"/>
          </a:p>
          <a:p>
            <a:r>
              <a:rPr lang="nl-NL" sz="2500" dirty="0"/>
              <a:t>Gemiddeld tarief 2023 €0,079, 2024:  </a:t>
            </a:r>
            <a:r>
              <a:rPr lang="nl-NL" sz="25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€ 0,057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235DEE26-8069-4B3B-E695-BC9F3EAE9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" y="1542196"/>
            <a:ext cx="5783703" cy="3846211"/>
          </a:xfr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8E5C90-97C4-3224-1860-1297AE45B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9531"/>
            <a:ext cx="5789215" cy="39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Jaarrekening: Resultaat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1E5834A-3603-F7A6-7AB0-6E90713B4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92593"/>
              </p:ext>
            </p:extLst>
          </p:nvPr>
        </p:nvGraphicFramePr>
        <p:xfrm>
          <a:off x="3639403" y="232907"/>
          <a:ext cx="4158443" cy="644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4695749" imgH="7277145" progId="Excel.Sheet.12">
                  <p:embed/>
                </p:oleObj>
              </mc:Choice>
              <mc:Fallback>
                <p:oleObj name="Worksheet" r:id="rId4" imgW="4695749" imgH="727714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1E5834A-3603-F7A6-7AB0-6E90713B4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9403" y="232907"/>
                        <a:ext cx="4158443" cy="644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A5B9D382-36CB-DBEC-2C4E-510343A38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669" y="104391"/>
            <a:ext cx="2212193" cy="13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Jaarrekening: Balans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99011D-732E-533F-F877-B463E9887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40944"/>
              </p:ext>
            </p:extLst>
          </p:nvPr>
        </p:nvGraphicFramePr>
        <p:xfrm>
          <a:off x="1538383" y="211931"/>
          <a:ext cx="7958137" cy="643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7958023" imgH="6434216" progId="Excel.Sheet.12">
                  <p:embed/>
                </p:oleObj>
              </mc:Choice>
              <mc:Fallback>
                <p:oleObj name="Worksheet" r:id="rId4" imgW="7958023" imgH="643421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399011D-732E-533F-F877-B463E9887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8383" y="211931"/>
                        <a:ext cx="7958137" cy="643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26BDDF72-B19E-A09A-17AD-6DACF3187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669" y="104391"/>
            <a:ext cx="2212193" cy="13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Kascontrole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06775" y="1964531"/>
            <a:ext cx="524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Kascommissie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Ella Groothuis en Wim Gallee hebben de boekhouding gecontroleerd. </a:t>
            </a:r>
          </a:p>
          <a:p>
            <a:pPr marL="0" indent="0">
              <a:buNone/>
            </a:pPr>
            <a:endParaRPr lang="nl-NL" sz="1200" u="sng" dirty="0"/>
          </a:p>
          <a:p>
            <a:pPr marL="0" indent="0">
              <a:buNone/>
            </a:pPr>
            <a:r>
              <a:rPr lang="nl-NL" dirty="0"/>
              <a:t>Gaat kascommissie verder? </a:t>
            </a:r>
          </a:p>
          <a:p>
            <a:pPr marL="0" indent="0">
              <a:buNone/>
            </a:pPr>
            <a:r>
              <a:rPr lang="nl-NL" dirty="0"/>
              <a:t>Nieuwe leden?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7" y="1762125"/>
            <a:ext cx="5183587" cy="41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3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Uitkering over 2024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F4B9D99A-865E-E23C-4C03-92572454A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6540"/>
              </p:ext>
            </p:extLst>
          </p:nvPr>
        </p:nvGraphicFramePr>
        <p:xfrm>
          <a:off x="1066800" y="1885927"/>
          <a:ext cx="810088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607">
                  <a:extLst>
                    <a:ext uri="{9D8B030D-6E8A-4147-A177-3AD203B41FA5}">
                      <a16:colId xmlns:a16="http://schemas.microsoft.com/office/drawing/2014/main" val="1969943790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3887976137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182248218"/>
                    </a:ext>
                  </a:extLst>
                </a:gridCol>
                <a:gridCol w="1494173">
                  <a:extLst>
                    <a:ext uri="{9D8B030D-6E8A-4147-A177-3AD203B41FA5}">
                      <a16:colId xmlns:a16="http://schemas.microsoft.com/office/drawing/2014/main" val="3540511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Roodheuvel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3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 certificaten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6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Resultaat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€ 5875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3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Mogelijk RVO subsidie: wacht op 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4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4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Uitkering per certificaat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ca.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ca.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78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57018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263C6F3A-90E1-021B-B4BA-9830209C51CB}"/>
              </a:ext>
            </a:extLst>
          </p:cNvPr>
          <p:cNvSpPr txBox="1"/>
          <p:nvPr/>
        </p:nvSpPr>
        <p:spPr>
          <a:xfrm>
            <a:off x="1187355" y="5763904"/>
            <a:ext cx="582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*Bij Zelle is een certificaat gelijk aan twee uitkeringsrechten</a:t>
            </a:r>
          </a:p>
        </p:txBody>
      </p:sp>
    </p:spTree>
    <p:extLst>
      <p:ext uri="{BB962C8B-B14F-4D97-AF65-F5344CB8AC3E}">
        <p14:creationId xmlns:p14="http://schemas.microsoft.com/office/powerpoint/2010/main" val="73641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25912</TotalTime>
  <Words>454</Words>
  <Application>Microsoft Office PowerPoint</Application>
  <PresentationFormat>Breedbeeld</PresentationFormat>
  <Paragraphs>154</Paragraphs>
  <Slides>19</Slides>
  <Notes>18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Worksheet</vt:lpstr>
      <vt:lpstr>ALV 24 april 2025 </vt:lpstr>
      <vt:lpstr>PowerPoint-presentatie</vt:lpstr>
      <vt:lpstr>De Groene Draad: resultaten 2024</vt:lpstr>
      <vt:lpstr>Landgoed Zelle: Productie / Opbrengst</vt:lpstr>
      <vt:lpstr>Roodheuvel: productie / opbrengst</vt:lpstr>
      <vt:lpstr>Jaarrekening: Resultaat</vt:lpstr>
      <vt:lpstr>Jaarrekening: Balans</vt:lpstr>
      <vt:lpstr>Kascontrole</vt:lpstr>
      <vt:lpstr>Uitkering over 2024</vt:lpstr>
      <vt:lpstr>Uitkeringen</vt:lpstr>
      <vt:lpstr>Decharge bestuur</vt:lpstr>
      <vt:lpstr>Samenstelling bestuur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Rondvraag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Zetten we samen een energiecooperatie op in Hengelo?</dc:title>
  <dc:creator>gerard oud</dc:creator>
  <cp:lastModifiedBy>Mirjam ganzevles</cp:lastModifiedBy>
  <cp:revision>417</cp:revision>
  <cp:lastPrinted>2023-03-28T15:43:26Z</cp:lastPrinted>
  <dcterms:created xsi:type="dcterms:W3CDTF">2019-02-18T13:53:38Z</dcterms:created>
  <dcterms:modified xsi:type="dcterms:W3CDTF">2025-05-12T09:55:29Z</dcterms:modified>
</cp:coreProperties>
</file>